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751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G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5D337-AC2C-45F3-A757-19C0BA3C11FC}" type="doc">
      <dgm:prSet loTypeId="urn:microsoft.com/office/officeart/2016/7/layout/HorizontalAction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3549D3-560D-4793-8BFE-3DBBC25812A4}">
      <dgm:prSet custT="1"/>
      <dgm:spPr/>
      <dgm:t>
        <a:bodyPr/>
        <a:lstStyle/>
        <a:p>
          <a:r>
            <a:rPr lang="fr-FR" sz="1600" b="1" cap="small" baseline="0" dirty="0">
              <a:latin typeface="Century Gothic" panose="020B0502020202020204" pitchFamily="34" charset="0"/>
            </a:rPr>
            <a:t>Base Map </a:t>
          </a:r>
          <a:endParaRPr lang="en-US" sz="1600" cap="small" baseline="0" dirty="0">
            <a:latin typeface="Century Gothic" panose="020B0502020202020204" pitchFamily="34" charset="0"/>
          </a:endParaRPr>
        </a:p>
      </dgm:t>
    </dgm:pt>
    <dgm:pt modelId="{D1AC9904-339B-4DCF-9D5A-320978E92E2A}" type="parTrans" cxnId="{1727601E-94A7-4EB5-9CA8-B73A57E3C915}">
      <dgm:prSet/>
      <dgm:spPr/>
      <dgm:t>
        <a:bodyPr/>
        <a:lstStyle/>
        <a:p>
          <a:endParaRPr lang="en-US" sz="2000"/>
        </a:p>
      </dgm:t>
    </dgm:pt>
    <dgm:pt modelId="{8EF3D084-350D-438D-95BB-19356B215FE8}" type="sibTrans" cxnId="{1727601E-94A7-4EB5-9CA8-B73A57E3C915}">
      <dgm:prSet/>
      <dgm:spPr/>
      <dgm:t>
        <a:bodyPr/>
        <a:lstStyle/>
        <a:p>
          <a:endParaRPr lang="en-US" sz="2000"/>
        </a:p>
      </dgm:t>
    </dgm:pt>
    <dgm:pt modelId="{0AC67732-6637-4000-8AF9-AE18431EB518}">
      <dgm:prSet custT="1"/>
      <dgm:spPr/>
      <dgm:t>
        <a:bodyPr/>
        <a:lstStyle/>
        <a:p>
          <a:r>
            <a:rPr lang="fr-FR" sz="1400" cap="small" baseline="0" dirty="0">
              <a:latin typeface="Century Gothic" panose="020B0502020202020204" pitchFamily="34" charset="0"/>
            </a:rPr>
            <a:t>Slide 2- port facility</a:t>
          </a:r>
          <a:endParaRPr lang="en-US" sz="1400" cap="small" baseline="0" dirty="0">
            <a:latin typeface="Century Gothic" panose="020B0502020202020204" pitchFamily="34" charset="0"/>
          </a:endParaRPr>
        </a:p>
      </dgm:t>
    </dgm:pt>
    <dgm:pt modelId="{C3C3083B-2415-4B3B-9AE8-76FCE7174936}" type="parTrans" cxnId="{6DE0C083-7776-4F3B-9798-216B55DA2950}">
      <dgm:prSet/>
      <dgm:spPr/>
      <dgm:t>
        <a:bodyPr/>
        <a:lstStyle/>
        <a:p>
          <a:endParaRPr lang="en-US" sz="2000"/>
        </a:p>
      </dgm:t>
    </dgm:pt>
    <dgm:pt modelId="{2B4EC171-3A16-4B1D-A01E-ECB149042430}" type="sibTrans" cxnId="{6DE0C083-7776-4F3B-9798-216B55DA2950}">
      <dgm:prSet/>
      <dgm:spPr/>
      <dgm:t>
        <a:bodyPr/>
        <a:lstStyle/>
        <a:p>
          <a:endParaRPr lang="en-US" sz="2000"/>
        </a:p>
      </dgm:t>
    </dgm:pt>
    <dgm:pt modelId="{9A8BE9FC-53EE-4B28-9DEA-94E45AF5EA11}">
      <dgm:prSet custT="1"/>
      <dgm:spPr/>
      <dgm:t>
        <a:bodyPr/>
        <a:lstStyle/>
        <a:p>
          <a:r>
            <a:rPr lang="fr-FR" sz="1400" cap="small" baseline="0" dirty="0">
              <a:latin typeface="Century Gothic" panose="020B0502020202020204" pitchFamily="34" charset="0"/>
            </a:rPr>
            <a:t>Slide 3- gysbi industrial estate</a:t>
          </a:r>
          <a:endParaRPr lang="en-US" sz="1400" cap="small" baseline="0" dirty="0">
            <a:latin typeface="Century Gothic" panose="020B0502020202020204" pitchFamily="34" charset="0"/>
          </a:endParaRPr>
        </a:p>
      </dgm:t>
    </dgm:pt>
    <dgm:pt modelId="{9E3FE2FB-4B6F-4095-AFE1-A219AFB26B07}" type="parTrans" cxnId="{30F1EB93-FF8D-4063-90B0-A25A3F81AE54}">
      <dgm:prSet/>
      <dgm:spPr/>
      <dgm:t>
        <a:bodyPr/>
        <a:lstStyle/>
        <a:p>
          <a:endParaRPr lang="en-US" sz="2000"/>
        </a:p>
      </dgm:t>
    </dgm:pt>
    <dgm:pt modelId="{208A402F-45FF-4E79-A3DA-5E3EADF9FE08}" type="sibTrans" cxnId="{30F1EB93-FF8D-4063-90B0-A25A3F81AE54}">
      <dgm:prSet/>
      <dgm:spPr/>
      <dgm:t>
        <a:bodyPr/>
        <a:lstStyle/>
        <a:p>
          <a:endParaRPr lang="en-US" sz="2000"/>
        </a:p>
      </dgm:t>
    </dgm:pt>
    <dgm:pt modelId="{5A76DFDB-FA21-4B1F-B8C1-8FD141272D66}">
      <dgm:prSet custT="1"/>
      <dgm:spPr/>
      <dgm:t>
        <a:bodyPr/>
        <a:lstStyle/>
        <a:p>
          <a:r>
            <a:rPr lang="en-US" sz="1600" b="1" cap="small" baseline="0" dirty="0">
              <a:latin typeface="Century Gothic" panose="020B0502020202020204" pitchFamily="34" charset="0"/>
            </a:rPr>
            <a:t>Services Required</a:t>
          </a:r>
          <a:endParaRPr lang="en-US" sz="1600" cap="small" baseline="0" dirty="0">
            <a:latin typeface="Century Gothic" panose="020B0502020202020204" pitchFamily="34" charset="0"/>
          </a:endParaRPr>
        </a:p>
      </dgm:t>
    </dgm:pt>
    <dgm:pt modelId="{9E3869B5-9B59-46E0-8F41-15BFF5839451}" type="parTrans" cxnId="{227163A2-19CA-40EE-8A37-631885227B3D}">
      <dgm:prSet/>
      <dgm:spPr/>
      <dgm:t>
        <a:bodyPr/>
        <a:lstStyle/>
        <a:p>
          <a:endParaRPr lang="en-US" sz="2000"/>
        </a:p>
      </dgm:t>
    </dgm:pt>
    <dgm:pt modelId="{E5796424-B443-405C-85B2-A4C64C7BAEA6}" type="sibTrans" cxnId="{227163A2-19CA-40EE-8A37-631885227B3D}">
      <dgm:prSet/>
      <dgm:spPr/>
      <dgm:t>
        <a:bodyPr/>
        <a:lstStyle/>
        <a:p>
          <a:endParaRPr lang="en-US" sz="2000"/>
        </a:p>
      </dgm:t>
    </dgm:pt>
    <dgm:pt modelId="{25B960A2-4D00-49B0-A3EE-8F30DCD18743}">
      <dgm:prSet custT="1"/>
      <dgm:spPr/>
      <dgm:t>
        <a:bodyPr/>
        <a:lstStyle/>
        <a:p>
          <a:r>
            <a:rPr lang="en-US" sz="1200" cap="small" baseline="0" dirty="0">
              <a:latin typeface="Century Gothic" panose="020B0502020202020204" pitchFamily="34" charset="0"/>
            </a:rPr>
            <a:t>Snake control</a:t>
          </a:r>
        </a:p>
      </dgm:t>
    </dgm:pt>
    <dgm:pt modelId="{DC602834-2153-431D-A34F-7C750B277449}" type="parTrans" cxnId="{C3A125B5-B086-42FD-805F-05E6A15C6495}">
      <dgm:prSet/>
      <dgm:spPr/>
      <dgm:t>
        <a:bodyPr/>
        <a:lstStyle/>
        <a:p>
          <a:endParaRPr lang="en-US" sz="2000"/>
        </a:p>
      </dgm:t>
    </dgm:pt>
    <dgm:pt modelId="{130953D9-68AE-4551-AE67-B9C9D6A80351}" type="sibTrans" cxnId="{C3A125B5-B086-42FD-805F-05E6A15C6495}">
      <dgm:prSet/>
      <dgm:spPr/>
      <dgm:t>
        <a:bodyPr/>
        <a:lstStyle/>
        <a:p>
          <a:endParaRPr lang="en-US" sz="2000"/>
        </a:p>
      </dgm:t>
    </dgm:pt>
    <dgm:pt modelId="{07A64FB2-BA4B-4E51-9011-AC3CB0FC7BAE}">
      <dgm:prSet custT="1"/>
      <dgm:spPr/>
      <dgm:t>
        <a:bodyPr/>
        <a:lstStyle/>
        <a:p>
          <a:r>
            <a:rPr lang="en-US" sz="1200" cap="small" baseline="0" dirty="0">
              <a:latin typeface="Century Gothic" panose="020B0502020202020204" pitchFamily="34" charset="0"/>
            </a:rPr>
            <a:t>Flies/Mosquitoes spraying</a:t>
          </a:r>
        </a:p>
      </dgm:t>
    </dgm:pt>
    <dgm:pt modelId="{EB3BF1E6-EBB7-4BFC-ABFA-95A45F8721F3}" type="parTrans" cxnId="{FD948A55-66EA-4DDF-B126-4B217151AFC3}">
      <dgm:prSet/>
      <dgm:spPr/>
      <dgm:t>
        <a:bodyPr/>
        <a:lstStyle/>
        <a:p>
          <a:endParaRPr lang="en-US" sz="2000"/>
        </a:p>
      </dgm:t>
    </dgm:pt>
    <dgm:pt modelId="{B6E36295-3EB0-482D-B65B-53BD004D7B47}" type="sibTrans" cxnId="{FD948A55-66EA-4DDF-B126-4B217151AFC3}">
      <dgm:prSet/>
      <dgm:spPr/>
      <dgm:t>
        <a:bodyPr/>
        <a:lstStyle/>
        <a:p>
          <a:endParaRPr lang="en-US" sz="2000"/>
        </a:p>
      </dgm:t>
    </dgm:pt>
    <dgm:pt modelId="{0695B2FE-CDEB-4C6F-B06D-B7AE203BC462}">
      <dgm:prSet custT="1"/>
      <dgm:spPr/>
      <dgm:t>
        <a:bodyPr/>
        <a:lstStyle/>
        <a:p>
          <a:r>
            <a:rPr lang="en-US" sz="1200" cap="small" baseline="0" dirty="0">
              <a:latin typeface="Century Gothic" panose="020B0502020202020204" pitchFamily="34" charset="0"/>
            </a:rPr>
            <a:t>Rodent control</a:t>
          </a:r>
        </a:p>
      </dgm:t>
    </dgm:pt>
    <dgm:pt modelId="{0E7B7ED3-6C5F-4C4C-A2BE-7C1C456C2050}" type="parTrans" cxnId="{C1BB0E57-E213-457F-B882-2ECAD4A64575}">
      <dgm:prSet/>
      <dgm:spPr/>
      <dgm:t>
        <a:bodyPr/>
        <a:lstStyle/>
        <a:p>
          <a:endParaRPr lang="en-US" sz="2000"/>
        </a:p>
      </dgm:t>
    </dgm:pt>
    <dgm:pt modelId="{1772515A-B2A6-4030-ADE7-08D1F617B3DE}" type="sibTrans" cxnId="{C1BB0E57-E213-457F-B882-2ECAD4A64575}">
      <dgm:prSet/>
      <dgm:spPr/>
      <dgm:t>
        <a:bodyPr/>
        <a:lstStyle/>
        <a:p>
          <a:endParaRPr lang="en-US" sz="2000"/>
        </a:p>
      </dgm:t>
    </dgm:pt>
    <dgm:pt modelId="{7ADF075B-5796-4047-8435-B50FE0975484}">
      <dgm:prSet custT="1"/>
      <dgm:spPr/>
      <dgm:t>
        <a:bodyPr/>
        <a:lstStyle/>
        <a:p>
          <a:r>
            <a:rPr lang="en-US" sz="1200" cap="small" baseline="0" dirty="0">
              <a:latin typeface="Century Gothic" panose="020B0502020202020204" pitchFamily="34" charset="0"/>
            </a:rPr>
            <a:t>Bee/Wasp removal -24/7hrs service.</a:t>
          </a:r>
        </a:p>
      </dgm:t>
    </dgm:pt>
    <dgm:pt modelId="{A03EA684-C49B-4EFE-97B4-589E99B9AFEC}" type="parTrans" cxnId="{668D7250-A4EE-4F97-8CD2-C0BE4A24C9DD}">
      <dgm:prSet/>
      <dgm:spPr/>
      <dgm:t>
        <a:bodyPr/>
        <a:lstStyle/>
        <a:p>
          <a:endParaRPr lang="en-US" sz="2000"/>
        </a:p>
      </dgm:t>
    </dgm:pt>
    <dgm:pt modelId="{6D55AFBE-8911-4CBF-8DAE-598E0D27FEDC}" type="sibTrans" cxnId="{668D7250-A4EE-4F97-8CD2-C0BE4A24C9DD}">
      <dgm:prSet/>
      <dgm:spPr/>
      <dgm:t>
        <a:bodyPr/>
        <a:lstStyle/>
        <a:p>
          <a:endParaRPr lang="en-US" sz="2000"/>
        </a:p>
      </dgm:t>
    </dgm:pt>
    <dgm:pt modelId="{80FB02B3-016D-4A66-A11A-346AC75DF340}">
      <dgm:prSet custT="1"/>
      <dgm:spPr/>
      <dgm:t>
        <a:bodyPr/>
        <a:lstStyle/>
        <a:p>
          <a:r>
            <a:rPr lang="en-US" sz="1600" b="1" cap="small" baseline="0" dirty="0">
              <a:latin typeface="Century Gothic" panose="020B0502020202020204" pitchFamily="34" charset="0"/>
            </a:rPr>
            <a:t>Key -Color Representing Services on the map</a:t>
          </a:r>
          <a:endParaRPr lang="en-US" sz="1600" cap="small" baseline="0" dirty="0">
            <a:latin typeface="Century Gothic" panose="020B0502020202020204" pitchFamily="34" charset="0"/>
          </a:endParaRPr>
        </a:p>
      </dgm:t>
    </dgm:pt>
    <dgm:pt modelId="{E3EE506E-85B8-4F51-93E1-F1408DCC943A}" type="parTrans" cxnId="{4686F355-046F-478C-87AE-876CDF5C6AF4}">
      <dgm:prSet/>
      <dgm:spPr/>
      <dgm:t>
        <a:bodyPr/>
        <a:lstStyle/>
        <a:p>
          <a:endParaRPr lang="en-US" sz="2000"/>
        </a:p>
      </dgm:t>
    </dgm:pt>
    <dgm:pt modelId="{5F529BB9-1279-444E-B9DF-53C3EB9F517D}" type="sibTrans" cxnId="{4686F355-046F-478C-87AE-876CDF5C6AF4}">
      <dgm:prSet/>
      <dgm:spPr/>
      <dgm:t>
        <a:bodyPr/>
        <a:lstStyle/>
        <a:p>
          <a:endParaRPr lang="en-US" sz="2000"/>
        </a:p>
      </dgm:t>
    </dgm:pt>
    <dgm:pt modelId="{8FA1AA74-554A-4F58-BFD7-30AB40E6C8D6}">
      <dgm:prSet custT="1"/>
      <dgm:spPr/>
      <dgm:t>
        <a:bodyPr/>
        <a:lstStyle/>
        <a:p>
          <a:pPr algn="l"/>
          <a:r>
            <a:rPr lang="en-US" sz="1200" cap="small" baseline="0" dirty="0">
              <a:latin typeface="Century Gothic" panose="020B0502020202020204" pitchFamily="34" charset="0"/>
            </a:rPr>
            <a:t>Snake Control </a:t>
          </a:r>
        </a:p>
      </dgm:t>
    </dgm:pt>
    <dgm:pt modelId="{C02BAE74-8AEA-48BE-8C83-8EEDD659F251}" type="sibTrans" cxnId="{2D3DDBAB-487E-463C-ACE3-9A9032DA0415}">
      <dgm:prSet/>
      <dgm:spPr/>
      <dgm:t>
        <a:bodyPr/>
        <a:lstStyle/>
        <a:p>
          <a:endParaRPr lang="en-US" sz="2000"/>
        </a:p>
      </dgm:t>
    </dgm:pt>
    <dgm:pt modelId="{E0705693-27F7-4EFE-AC10-AD850AC69562}" type="parTrans" cxnId="{2D3DDBAB-487E-463C-ACE3-9A9032DA0415}">
      <dgm:prSet/>
      <dgm:spPr/>
      <dgm:t>
        <a:bodyPr/>
        <a:lstStyle/>
        <a:p>
          <a:endParaRPr lang="en-US" sz="2000"/>
        </a:p>
      </dgm:t>
    </dgm:pt>
    <dgm:pt modelId="{9CCB1734-A321-4BA8-A945-319E4BADF0F1}">
      <dgm:prSet custT="1"/>
      <dgm:spPr/>
      <dgm:t>
        <a:bodyPr/>
        <a:lstStyle/>
        <a:p>
          <a:pPr algn="l"/>
          <a:r>
            <a:rPr lang="en-US" sz="1200" cap="small" baseline="0" dirty="0">
              <a:latin typeface="Century Gothic" panose="020B0502020202020204" pitchFamily="34" charset="0"/>
            </a:rPr>
            <a:t>Flies/Mosquitoes Spraying</a:t>
          </a:r>
        </a:p>
      </dgm:t>
    </dgm:pt>
    <dgm:pt modelId="{888491B4-FB6D-467A-A3CF-C0EF83A4906D}" type="sibTrans" cxnId="{683C3F79-1411-47B8-9D58-7B26853ECCDC}">
      <dgm:prSet/>
      <dgm:spPr/>
      <dgm:t>
        <a:bodyPr/>
        <a:lstStyle/>
        <a:p>
          <a:endParaRPr lang="en-US" sz="2000"/>
        </a:p>
      </dgm:t>
    </dgm:pt>
    <dgm:pt modelId="{05321A26-CEEA-4E59-94C5-14B9E82E1D60}" type="parTrans" cxnId="{683C3F79-1411-47B8-9D58-7B26853ECCDC}">
      <dgm:prSet/>
      <dgm:spPr/>
      <dgm:t>
        <a:bodyPr/>
        <a:lstStyle/>
        <a:p>
          <a:endParaRPr lang="en-US" sz="2000"/>
        </a:p>
      </dgm:t>
    </dgm:pt>
    <dgm:pt modelId="{97EAF4DF-B10E-44D1-90EE-4E742656F132}">
      <dgm:prSet custT="1"/>
      <dgm:spPr/>
      <dgm:t>
        <a:bodyPr/>
        <a:lstStyle/>
        <a:p>
          <a:pPr algn="l"/>
          <a:r>
            <a:rPr lang="en-US" sz="1200" cap="small" baseline="0" dirty="0">
              <a:latin typeface="Century Gothic" panose="020B0502020202020204" pitchFamily="34" charset="0"/>
            </a:rPr>
            <a:t>Rodent Control</a:t>
          </a:r>
        </a:p>
      </dgm:t>
    </dgm:pt>
    <dgm:pt modelId="{AACC19BA-5117-47CC-B683-6E53AB2C7AF7}" type="sibTrans" cxnId="{7CA1DD72-E7FA-48C5-BB70-816388814169}">
      <dgm:prSet/>
      <dgm:spPr/>
      <dgm:t>
        <a:bodyPr/>
        <a:lstStyle/>
        <a:p>
          <a:endParaRPr lang="en-US" sz="2000"/>
        </a:p>
      </dgm:t>
    </dgm:pt>
    <dgm:pt modelId="{0CAE5703-10F5-446A-9317-161A3669A3D0}" type="parTrans" cxnId="{7CA1DD72-E7FA-48C5-BB70-816388814169}">
      <dgm:prSet/>
      <dgm:spPr/>
      <dgm:t>
        <a:bodyPr/>
        <a:lstStyle/>
        <a:p>
          <a:endParaRPr lang="en-US" sz="2000"/>
        </a:p>
      </dgm:t>
    </dgm:pt>
    <dgm:pt modelId="{C334A88F-567C-42B4-9280-85C8572B5C33}">
      <dgm:prSet custT="1"/>
      <dgm:spPr/>
      <dgm:t>
        <a:bodyPr/>
        <a:lstStyle/>
        <a:p>
          <a:pPr algn="l"/>
          <a:r>
            <a:rPr lang="en-US" sz="1200" cap="small" baseline="0" dirty="0">
              <a:latin typeface="Century Gothic" panose="020B0502020202020204" pitchFamily="34" charset="0"/>
            </a:rPr>
            <a:t>Bees/Wasp Removal – 24/7 Service.</a:t>
          </a:r>
        </a:p>
      </dgm:t>
    </dgm:pt>
    <dgm:pt modelId="{D03EF40B-F472-4E58-9393-5A62473849DF}" type="sibTrans" cxnId="{2A5D8AFA-FE80-4B2E-BA9A-8E787E9B9F7A}">
      <dgm:prSet/>
      <dgm:spPr/>
      <dgm:t>
        <a:bodyPr/>
        <a:lstStyle/>
        <a:p>
          <a:endParaRPr lang="en-US" sz="2000"/>
        </a:p>
      </dgm:t>
    </dgm:pt>
    <dgm:pt modelId="{CC7823E6-DC10-4562-A0EE-C47AD69FF05A}" type="parTrans" cxnId="{2A5D8AFA-FE80-4B2E-BA9A-8E787E9B9F7A}">
      <dgm:prSet/>
      <dgm:spPr/>
      <dgm:t>
        <a:bodyPr/>
        <a:lstStyle/>
        <a:p>
          <a:endParaRPr lang="en-US" sz="2000"/>
        </a:p>
      </dgm:t>
    </dgm:pt>
    <dgm:pt modelId="{D987926A-549A-4AB5-A646-3A67B8C00B3E}" type="pres">
      <dgm:prSet presAssocID="{7115D337-AC2C-45F3-A757-19C0BA3C11FC}" presName="Name0" presStyleCnt="0">
        <dgm:presLayoutVars>
          <dgm:dir/>
          <dgm:animLvl val="lvl"/>
          <dgm:resizeHandles val="exact"/>
        </dgm:presLayoutVars>
      </dgm:prSet>
      <dgm:spPr/>
    </dgm:pt>
    <dgm:pt modelId="{41E34D9A-81B9-4AF1-BDFD-A9DC2BF14E92}" type="pres">
      <dgm:prSet presAssocID="{8D3549D3-560D-4793-8BFE-3DBBC25812A4}" presName="composite" presStyleCnt="0"/>
      <dgm:spPr/>
    </dgm:pt>
    <dgm:pt modelId="{4489E0D1-DC11-4255-8702-05C779B05EF0}" type="pres">
      <dgm:prSet presAssocID="{8D3549D3-560D-4793-8BFE-3DBBC25812A4}" presName="parTx" presStyleLbl="alignNode1" presStyleIdx="0" presStyleCnt="3">
        <dgm:presLayoutVars>
          <dgm:chMax val="0"/>
          <dgm:chPref val="0"/>
        </dgm:presLayoutVars>
      </dgm:prSet>
      <dgm:spPr/>
    </dgm:pt>
    <dgm:pt modelId="{7A923AB9-4A52-41B5-A89E-75DA3070356B}" type="pres">
      <dgm:prSet presAssocID="{8D3549D3-560D-4793-8BFE-3DBBC25812A4}" presName="desTx" presStyleLbl="alignAccFollowNode1" presStyleIdx="0" presStyleCnt="3">
        <dgm:presLayoutVars/>
      </dgm:prSet>
      <dgm:spPr/>
    </dgm:pt>
    <dgm:pt modelId="{C719497A-C46B-421B-A63B-3D20DAE56BAD}" type="pres">
      <dgm:prSet presAssocID="{8EF3D084-350D-438D-95BB-19356B215FE8}" presName="space" presStyleCnt="0"/>
      <dgm:spPr/>
    </dgm:pt>
    <dgm:pt modelId="{49678A4A-FD33-4D7F-9CD4-17CDB35A299A}" type="pres">
      <dgm:prSet presAssocID="{5A76DFDB-FA21-4B1F-B8C1-8FD141272D66}" presName="composite" presStyleCnt="0"/>
      <dgm:spPr/>
    </dgm:pt>
    <dgm:pt modelId="{155A00B2-4F9F-446F-A8B0-08E27E054792}" type="pres">
      <dgm:prSet presAssocID="{5A76DFDB-FA21-4B1F-B8C1-8FD141272D66}" presName="parTx" presStyleLbl="alignNode1" presStyleIdx="1" presStyleCnt="3">
        <dgm:presLayoutVars>
          <dgm:chMax val="0"/>
          <dgm:chPref val="0"/>
        </dgm:presLayoutVars>
      </dgm:prSet>
      <dgm:spPr/>
    </dgm:pt>
    <dgm:pt modelId="{567F078E-85D0-4A6C-A1BE-C4A8B7FAE5EE}" type="pres">
      <dgm:prSet presAssocID="{5A76DFDB-FA21-4B1F-B8C1-8FD141272D66}" presName="desTx" presStyleLbl="alignAccFollowNode1" presStyleIdx="1" presStyleCnt="3">
        <dgm:presLayoutVars/>
      </dgm:prSet>
      <dgm:spPr/>
    </dgm:pt>
    <dgm:pt modelId="{EAAC21FC-C663-44EE-B71F-F2CE928F88E9}" type="pres">
      <dgm:prSet presAssocID="{E5796424-B443-405C-85B2-A4C64C7BAEA6}" presName="space" presStyleCnt="0"/>
      <dgm:spPr/>
    </dgm:pt>
    <dgm:pt modelId="{5A4F9D93-46A4-4FB5-A9E7-203260B6434B}" type="pres">
      <dgm:prSet presAssocID="{80FB02B3-016D-4A66-A11A-346AC75DF340}" presName="composite" presStyleCnt="0"/>
      <dgm:spPr/>
    </dgm:pt>
    <dgm:pt modelId="{9D65D9BA-00DF-48CB-86CA-8587F9410120}" type="pres">
      <dgm:prSet presAssocID="{80FB02B3-016D-4A66-A11A-346AC75DF340}" presName="parTx" presStyleLbl="alignNode1" presStyleIdx="2" presStyleCnt="3">
        <dgm:presLayoutVars>
          <dgm:chMax val="0"/>
          <dgm:chPref val="0"/>
        </dgm:presLayoutVars>
      </dgm:prSet>
      <dgm:spPr/>
    </dgm:pt>
    <dgm:pt modelId="{623D26CA-45E9-44C6-A230-33C8CC410E25}" type="pres">
      <dgm:prSet presAssocID="{80FB02B3-016D-4A66-A11A-346AC75DF340}" presName="desTx" presStyleLbl="alignAccFollowNode1" presStyleIdx="2" presStyleCnt="3">
        <dgm:presLayoutVars/>
      </dgm:prSet>
      <dgm:spPr/>
    </dgm:pt>
  </dgm:ptLst>
  <dgm:cxnLst>
    <dgm:cxn modelId="{5DF18306-F72B-4F2C-B216-3CC2F83CBF60}" type="presOf" srcId="{8D3549D3-560D-4793-8BFE-3DBBC25812A4}" destId="{4489E0D1-DC11-4255-8702-05C779B05EF0}" srcOrd="0" destOrd="0" presId="urn:microsoft.com/office/officeart/2016/7/layout/HorizontalActionList"/>
    <dgm:cxn modelId="{1727601E-94A7-4EB5-9CA8-B73A57E3C915}" srcId="{7115D337-AC2C-45F3-A757-19C0BA3C11FC}" destId="{8D3549D3-560D-4793-8BFE-3DBBC25812A4}" srcOrd="0" destOrd="0" parTransId="{D1AC9904-339B-4DCF-9D5A-320978E92E2A}" sibTransId="{8EF3D084-350D-438D-95BB-19356B215FE8}"/>
    <dgm:cxn modelId="{82FD2621-DC55-4405-BE3E-C7B64D862B05}" type="presOf" srcId="{80FB02B3-016D-4A66-A11A-346AC75DF340}" destId="{9D65D9BA-00DF-48CB-86CA-8587F9410120}" srcOrd="0" destOrd="0" presId="urn:microsoft.com/office/officeart/2016/7/layout/HorizontalActionList"/>
    <dgm:cxn modelId="{75096025-7074-4F16-BC47-3C0DBFF03EC3}" type="presOf" srcId="{7115D337-AC2C-45F3-A757-19C0BA3C11FC}" destId="{D987926A-549A-4AB5-A646-3A67B8C00B3E}" srcOrd="0" destOrd="0" presId="urn:microsoft.com/office/officeart/2016/7/layout/HorizontalActionList"/>
    <dgm:cxn modelId="{A3466631-ECEE-4825-83F3-0C862239A7CC}" type="presOf" srcId="{25B960A2-4D00-49B0-A3EE-8F30DCD18743}" destId="{567F078E-85D0-4A6C-A1BE-C4A8B7FAE5EE}" srcOrd="0" destOrd="0" presId="urn:microsoft.com/office/officeart/2016/7/layout/HorizontalActionList"/>
    <dgm:cxn modelId="{D0137F3D-1213-4224-B7EF-D714BC9631EF}" type="presOf" srcId="{5A76DFDB-FA21-4B1F-B8C1-8FD141272D66}" destId="{155A00B2-4F9F-446F-A8B0-08E27E054792}" srcOrd="0" destOrd="0" presId="urn:microsoft.com/office/officeart/2016/7/layout/HorizontalActionList"/>
    <dgm:cxn modelId="{54FA8740-3167-4C89-89FE-425AD4A315E5}" type="presOf" srcId="{7ADF075B-5796-4047-8435-B50FE0975484}" destId="{567F078E-85D0-4A6C-A1BE-C4A8B7FAE5EE}" srcOrd="0" destOrd="3" presId="urn:microsoft.com/office/officeart/2016/7/layout/HorizontalActionList"/>
    <dgm:cxn modelId="{668D7250-A4EE-4F97-8CD2-C0BE4A24C9DD}" srcId="{5A76DFDB-FA21-4B1F-B8C1-8FD141272D66}" destId="{7ADF075B-5796-4047-8435-B50FE0975484}" srcOrd="3" destOrd="0" parTransId="{A03EA684-C49B-4EFE-97B4-589E99B9AFEC}" sibTransId="{6D55AFBE-8911-4CBF-8DAE-598E0D27FEDC}"/>
    <dgm:cxn modelId="{7CA1DD72-E7FA-48C5-BB70-816388814169}" srcId="{80FB02B3-016D-4A66-A11A-346AC75DF340}" destId="{97EAF4DF-B10E-44D1-90EE-4E742656F132}" srcOrd="2" destOrd="0" parTransId="{0CAE5703-10F5-446A-9317-161A3669A3D0}" sibTransId="{AACC19BA-5117-47CC-B683-6E53AB2C7AF7}"/>
    <dgm:cxn modelId="{FD948A55-66EA-4DDF-B126-4B217151AFC3}" srcId="{5A76DFDB-FA21-4B1F-B8C1-8FD141272D66}" destId="{07A64FB2-BA4B-4E51-9011-AC3CB0FC7BAE}" srcOrd="1" destOrd="0" parTransId="{EB3BF1E6-EBB7-4BFC-ABFA-95A45F8721F3}" sibTransId="{B6E36295-3EB0-482D-B65B-53BD004D7B47}"/>
    <dgm:cxn modelId="{4686F355-046F-478C-87AE-876CDF5C6AF4}" srcId="{7115D337-AC2C-45F3-A757-19C0BA3C11FC}" destId="{80FB02B3-016D-4A66-A11A-346AC75DF340}" srcOrd="2" destOrd="0" parTransId="{E3EE506E-85B8-4F51-93E1-F1408DCC943A}" sibTransId="{5F529BB9-1279-444E-B9DF-53C3EB9F517D}"/>
    <dgm:cxn modelId="{42472E56-4F51-49BD-82AE-3A6B4A2448FA}" type="presOf" srcId="{C334A88F-567C-42B4-9280-85C8572B5C33}" destId="{623D26CA-45E9-44C6-A230-33C8CC410E25}" srcOrd="0" destOrd="3" presId="urn:microsoft.com/office/officeart/2016/7/layout/HorizontalActionList"/>
    <dgm:cxn modelId="{C1BB0E57-E213-457F-B882-2ECAD4A64575}" srcId="{5A76DFDB-FA21-4B1F-B8C1-8FD141272D66}" destId="{0695B2FE-CDEB-4C6F-B06D-B7AE203BC462}" srcOrd="2" destOrd="0" parTransId="{0E7B7ED3-6C5F-4C4C-A2BE-7C1C456C2050}" sibTransId="{1772515A-B2A6-4030-ADE7-08D1F617B3DE}"/>
    <dgm:cxn modelId="{683C3F79-1411-47B8-9D58-7B26853ECCDC}" srcId="{80FB02B3-016D-4A66-A11A-346AC75DF340}" destId="{9CCB1734-A321-4BA8-A945-319E4BADF0F1}" srcOrd="1" destOrd="0" parTransId="{05321A26-CEEA-4E59-94C5-14B9E82E1D60}" sibTransId="{888491B4-FB6D-467A-A3CF-C0EF83A4906D}"/>
    <dgm:cxn modelId="{6DE0C083-7776-4F3B-9798-216B55DA2950}" srcId="{8D3549D3-560D-4793-8BFE-3DBBC25812A4}" destId="{0AC67732-6637-4000-8AF9-AE18431EB518}" srcOrd="0" destOrd="0" parTransId="{C3C3083B-2415-4B3B-9AE8-76FCE7174936}" sibTransId="{2B4EC171-3A16-4B1D-A01E-ECB149042430}"/>
    <dgm:cxn modelId="{30F1EB93-FF8D-4063-90B0-A25A3F81AE54}" srcId="{8D3549D3-560D-4793-8BFE-3DBBC25812A4}" destId="{9A8BE9FC-53EE-4B28-9DEA-94E45AF5EA11}" srcOrd="1" destOrd="0" parTransId="{9E3FE2FB-4B6F-4095-AFE1-A219AFB26B07}" sibTransId="{208A402F-45FF-4E79-A3DA-5E3EADF9FE08}"/>
    <dgm:cxn modelId="{07876EA0-3777-4FB7-910C-45617A2A75B0}" type="presOf" srcId="{8FA1AA74-554A-4F58-BFD7-30AB40E6C8D6}" destId="{623D26CA-45E9-44C6-A230-33C8CC410E25}" srcOrd="0" destOrd="0" presId="urn:microsoft.com/office/officeart/2016/7/layout/HorizontalActionList"/>
    <dgm:cxn modelId="{227163A2-19CA-40EE-8A37-631885227B3D}" srcId="{7115D337-AC2C-45F3-A757-19C0BA3C11FC}" destId="{5A76DFDB-FA21-4B1F-B8C1-8FD141272D66}" srcOrd="1" destOrd="0" parTransId="{9E3869B5-9B59-46E0-8F41-15BFF5839451}" sibTransId="{E5796424-B443-405C-85B2-A4C64C7BAEA6}"/>
    <dgm:cxn modelId="{2D3DDBAB-487E-463C-ACE3-9A9032DA0415}" srcId="{80FB02B3-016D-4A66-A11A-346AC75DF340}" destId="{8FA1AA74-554A-4F58-BFD7-30AB40E6C8D6}" srcOrd="0" destOrd="0" parTransId="{E0705693-27F7-4EFE-AC10-AD850AC69562}" sibTransId="{C02BAE74-8AEA-48BE-8C83-8EEDD659F251}"/>
    <dgm:cxn modelId="{C3A125B5-B086-42FD-805F-05E6A15C6495}" srcId="{5A76DFDB-FA21-4B1F-B8C1-8FD141272D66}" destId="{25B960A2-4D00-49B0-A3EE-8F30DCD18743}" srcOrd="0" destOrd="0" parTransId="{DC602834-2153-431D-A34F-7C750B277449}" sibTransId="{130953D9-68AE-4551-AE67-B9C9D6A80351}"/>
    <dgm:cxn modelId="{DEB55EB5-174D-46CF-8993-5461E653B476}" type="presOf" srcId="{9CCB1734-A321-4BA8-A945-319E4BADF0F1}" destId="{623D26CA-45E9-44C6-A230-33C8CC410E25}" srcOrd="0" destOrd="1" presId="urn:microsoft.com/office/officeart/2016/7/layout/HorizontalActionList"/>
    <dgm:cxn modelId="{EA7431BD-B4A7-4F8D-85D8-40403DE5ADA8}" type="presOf" srcId="{97EAF4DF-B10E-44D1-90EE-4E742656F132}" destId="{623D26CA-45E9-44C6-A230-33C8CC410E25}" srcOrd="0" destOrd="2" presId="urn:microsoft.com/office/officeart/2016/7/layout/HorizontalActionList"/>
    <dgm:cxn modelId="{454425BF-B5D0-4F9B-99CA-2453E8120F43}" type="presOf" srcId="{0AC67732-6637-4000-8AF9-AE18431EB518}" destId="{7A923AB9-4A52-41B5-A89E-75DA3070356B}" srcOrd="0" destOrd="0" presId="urn:microsoft.com/office/officeart/2016/7/layout/HorizontalActionList"/>
    <dgm:cxn modelId="{A2731EC1-5E30-4D85-AFFB-FFCB3C2AF1EF}" type="presOf" srcId="{9A8BE9FC-53EE-4B28-9DEA-94E45AF5EA11}" destId="{7A923AB9-4A52-41B5-A89E-75DA3070356B}" srcOrd="0" destOrd="1" presId="urn:microsoft.com/office/officeart/2016/7/layout/HorizontalActionList"/>
    <dgm:cxn modelId="{5C189CCC-BA2A-4678-AB7F-AD3DBC49570C}" type="presOf" srcId="{07A64FB2-BA4B-4E51-9011-AC3CB0FC7BAE}" destId="{567F078E-85D0-4A6C-A1BE-C4A8B7FAE5EE}" srcOrd="0" destOrd="1" presId="urn:microsoft.com/office/officeart/2016/7/layout/HorizontalActionList"/>
    <dgm:cxn modelId="{B48A6DD7-67A1-42B6-B14C-DA343A930C93}" type="presOf" srcId="{0695B2FE-CDEB-4C6F-B06D-B7AE203BC462}" destId="{567F078E-85D0-4A6C-A1BE-C4A8B7FAE5EE}" srcOrd="0" destOrd="2" presId="urn:microsoft.com/office/officeart/2016/7/layout/HorizontalActionList"/>
    <dgm:cxn modelId="{2A5D8AFA-FE80-4B2E-BA9A-8E787E9B9F7A}" srcId="{80FB02B3-016D-4A66-A11A-346AC75DF340}" destId="{C334A88F-567C-42B4-9280-85C8572B5C33}" srcOrd="3" destOrd="0" parTransId="{CC7823E6-DC10-4562-A0EE-C47AD69FF05A}" sibTransId="{D03EF40B-F472-4E58-9393-5A62473849DF}"/>
    <dgm:cxn modelId="{3BF00C00-2ABC-489B-AB75-039F063C97CE}" type="presParOf" srcId="{D987926A-549A-4AB5-A646-3A67B8C00B3E}" destId="{41E34D9A-81B9-4AF1-BDFD-A9DC2BF14E92}" srcOrd="0" destOrd="0" presId="urn:microsoft.com/office/officeart/2016/7/layout/HorizontalActionList"/>
    <dgm:cxn modelId="{D7237E09-9C79-46BD-8C04-EF61ECAC7BE1}" type="presParOf" srcId="{41E34D9A-81B9-4AF1-BDFD-A9DC2BF14E92}" destId="{4489E0D1-DC11-4255-8702-05C779B05EF0}" srcOrd="0" destOrd="0" presId="urn:microsoft.com/office/officeart/2016/7/layout/HorizontalActionList"/>
    <dgm:cxn modelId="{BC00EA47-EC67-4BAD-AF26-F9424FF264FC}" type="presParOf" srcId="{41E34D9A-81B9-4AF1-BDFD-A9DC2BF14E92}" destId="{7A923AB9-4A52-41B5-A89E-75DA3070356B}" srcOrd="1" destOrd="0" presId="urn:microsoft.com/office/officeart/2016/7/layout/HorizontalActionList"/>
    <dgm:cxn modelId="{15BF6948-D757-4550-966B-6B301B579A05}" type="presParOf" srcId="{D987926A-549A-4AB5-A646-3A67B8C00B3E}" destId="{C719497A-C46B-421B-A63B-3D20DAE56BAD}" srcOrd="1" destOrd="0" presId="urn:microsoft.com/office/officeart/2016/7/layout/HorizontalActionList"/>
    <dgm:cxn modelId="{63852343-53A0-4B60-A502-FA10CAB55240}" type="presParOf" srcId="{D987926A-549A-4AB5-A646-3A67B8C00B3E}" destId="{49678A4A-FD33-4D7F-9CD4-17CDB35A299A}" srcOrd="2" destOrd="0" presId="urn:microsoft.com/office/officeart/2016/7/layout/HorizontalActionList"/>
    <dgm:cxn modelId="{76337381-EAC1-44C9-9A78-F967DE598A1B}" type="presParOf" srcId="{49678A4A-FD33-4D7F-9CD4-17CDB35A299A}" destId="{155A00B2-4F9F-446F-A8B0-08E27E054792}" srcOrd="0" destOrd="0" presId="urn:microsoft.com/office/officeart/2016/7/layout/HorizontalActionList"/>
    <dgm:cxn modelId="{DE0C2601-EF00-4BE5-9863-FEAEE5A023EC}" type="presParOf" srcId="{49678A4A-FD33-4D7F-9CD4-17CDB35A299A}" destId="{567F078E-85D0-4A6C-A1BE-C4A8B7FAE5EE}" srcOrd="1" destOrd="0" presId="urn:microsoft.com/office/officeart/2016/7/layout/HorizontalActionList"/>
    <dgm:cxn modelId="{D68F98C1-AB93-4001-9DD6-9EF300F3BAB6}" type="presParOf" srcId="{D987926A-549A-4AB5-A646-3A67B8C00B3E}" destId="{EAAC21FC-C663-44EE-B71F-F2CE928F88E9}" srcOrd="3" destOrd="0" presId="urn:microsoft.com/office/officeart/2016/7/layout/HorizontalActionList"/>
    <dgm:cxn modelId="{41137FB6-C987-49F6-8F48-32510617E976}" type="presParOf" srcId="{D987926A-549A-4AB5-A646-3A67B8C00B3E}" destId="{5A4F9D93-46A4-4FB5-A9E7-203260B6434B}" srcOrd="4" destOrd="0" presId="urn:microsoft.com/office/officeart/2016/7/layout/HorizontalActionList"/>
    <dgm:cxn modelId="{D26D92C8-B3B6-4A1B-9547-C74EB9A46F17}" type="presParOf" srcId="{5A4F9D93-46A4-4FB5-A9E7-203260B6434B}" destId="{9D65D9BA-00DF-48CB-86CA-8587F9410120}" srcOrd="0" destOrd="0" presId="urn:microsoft.com/office/officeart/2016/7/layout/HorizontalActionList"/>
    <dgm:cxn modelId="{0CC057EE-700B-44BC-A425-6349B14565B2}" type="presParOf" srcId="{5A4F9D93-46A4-4FB5-A9E7-203260B6434B}" destId="{623D26CA-45E9-44C6-A230-33C8CC410E2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9E0D1-DC11-4255-8702-05C779B05EF0}">
      <dsp:nvSpPr>
        <dsp:cNvPr id="0" name=""/>
        <dsp:cNvSpPr/>
      </dsp:nvSpPr>
      <dsp:spPr>
        <a:xfrm>
          <a:off x="12600" y="100465"/>
          <a:ext cx="2414877" cy="724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829" tIns="190829" rIns="190829" bIns="19082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cap="small" baseline="0" dirty="0">
              <a:latin typeface="Century Gothic" panose="020B0502020202020204" pitchFamily="34" charset="0"/>
            </a:rPr>
            <a:t>Base Map </a:t>
          </a:r>
          <a:endParaRPr lang="en-US" sz="1600" kern="1200" cap="small" baseline="0" dirty="0">
            <a:latin typeface="Century Gothic" panose="020B0502020202020204" pitchFamily="34" charset="0"/>
          </a:endParaRPr>
        </a:p>
      </dsp:txBody>
      <dsp:txXfrm>
        <a:off x="12600" y="100465"/>
        <a:ext cx="2414877" cy="724463"/>
      </dsp:txXfrm>
    </dsp:sp>
    <dsp:sp modelId="{7A923AB9-4A52-41B5-A89E-75DA3070356B}">
      <dsp:nvSpPr>
        <dsp:cNvPr id="0" name=""/>
        <dsp:cNvSpPr/>
      </dsp:nvSpPr>
      <dsp:spPr>
        <a:xfrm>
          <a:off x="12600" y="824929"/>
          <a:ext cx="2414877" cy="15272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8536" tIns="238536" rIns="238536" bIns="238536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cap="small" baseline="0" dirty="0">
              <a:latin typeface="Century Gothic" panose="020B0502020202020204" pitchFamily="34" charset="0"/>
            </a:rPr>
            <a:t>Slide 2- port facility</a:t>
          </a:r>
          <a:endParaRPr lang="en-US" sz="1400" kern="1200" cap="small" baseline="0" dirty="0">
            <a:latin typeface="Century Gothic" panose="020B0502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cap="small" baseline="0" dirty="0">
              <a:latin typeface="Century Gothic" panose="020B0502020202020204" pitchFamily="34" charset="0"/>
            </a:rPr>
            <a:t>Slide 3- gysbi industrial estate</a:t>
          </a:r>
          <a:endParaRPr lang="en-US" sz="1400" kern="1200" cap="small" baseline="0" dirty="0">
            <a:latin typeface="Century Gothic" panose="020B0502020202020204" pitchFamily="34" charset="0"/>
          </a:endParaRPr>
        </a:p>
      </dsp:txBody>
      <dsp:txXfrm>
        <a:off x="12600" y="824929"/>
        <a:ext cx="2414877" cy="1527292"/>
      </dsp:txXfrm>
    </dsp:sp>
    <dsp:sp modelId="{155A00B2-4F9F-446F-A8B0-08E27E054792}">
      <dsp:nvSpPr>
        <dsp:cNvPr id="0" name=""/>
        <dsp:cNvSpPr/>
      </dsp:nvSpPr>
      <dsp:spPr>
        <a:xfrm>
          <a:off x="2535267" y="100465"/>
          <a:ext cx="2414877" cy="7244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829" tIns="190829" rIns="190829" bIns="19082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small" baseline="0" dirty="0">
              <a:latin typeface="Century Gothic" panose="020B0502020202020204" pitchFamily="34" charset="0"/>
            </a:rPr>
            <a:t>Services Required</a:t>
          </a:r>
          <a:endParaRPr lang="en-US" sz="1600" kern="1200" cap="small" baseline="0" dirty="0">
            <a:latin typeface="Century Gothic" panose="020B0502020202020204" pitchFamily="34" charset="0"/>
          </a:endParaRPr>
        </a:p>
      </dsp:txBody>
      <dsp:txXfrm>
        <a:off x="2535267" y="100465"/>
        <a:ext cx="2414877" cy="724463"/>
      </dsp:txXfrm>
    </dsp:sp>
    <dsp:sp modelId="{567F078E-85D0-4A6C-A1BE-C4A8B7FAE5EE}">
      <dsp:nvSpPr>
        <dsp:cNvPr id="0" name=""/>
        <dsp:cNvSpPr/>
      </dsp:nvSpPr>
      <dsp:spPr>
        <a:xfrm>
          <a:off x="2535267" y="824929"/>
          <a:ext cx="2414877" cy="15272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8536" tIns="238536" rIns="238536" bIns="238536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Century Gothic" panose="020B0502020202020204" pitchFamily="34" charset="0"/>
            </a:rPr>
            <a:t>Snake control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Century Gothic" panose="020B0502020202020204" pitchFamily="34" charset="0"/>
            </a:rPr>
            <a:t>Flies/Mosquitoes spraying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Century Gothic" panose="020B0502020202020204" pitchFamily="34" charset="0"/>
            </a:rPr>
            <a:t>Rodent control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Century Gothic" panose="020B0502020202020204" pitchFamily="34" charset="0"/>
            </a:rPr>
            <a:t>Bee/Wasp removal -24/7hrs service.</a:t>
          </a:r>
        </a:p>
      </dsp:txBody>
      <dsp:txXfrm>
        <a:off x="2535267" y="824929"/>
        <a:ext cx="2414877" cy="1527292"/>
      </dsp:txXfrm>
    </dsp:sp>
    <dsp:sp modelId="{9D65D9BA-00DF-48CB-86CA-8587F9410120}">
      <dsp:nvSpPr>
        <dsp:cNvPr id="0" name=""/>
        <dsp:cNvSpPr/>
      </dsp:nvSpPr>
      <dsp:spPr>
        <a:xfrm>
          <a:off x="5057934" y="100465"/>
          <a:ext cx="2414877" cy="7244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829" tIns="190829" rIns="190829" bIns="19082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small" baseline="0" dirty="0">
              <a:latin typeface="Century Gothic" panose="020B0502020202020204" pitchFamily="34" charset="0"/>
            </a:rPr>
            <a:t>Key -Color Representing Services on the map</a:t>
          </a:r>
          <a:endParaRPr lang="en-US" sz="1600" kern="1200" cap="small" baseline="0" dirty="0">
            <a:latin typeface="Century Gothic" panose="020B0502020202020204" pitchFamily="34" charset="0"/>
          </a:endParaRPr>
        </a:p>
      </dsp:txBody>
      <dsp:txXfrm>
        <a:off x="5057934" y="100465"/>
        <a:ext cx="2414877" cy="724463"/>
      </dsp:txXfrm>
    </dsp:sp>
    <dsp:sp modelId="{623D26CA-45E9-44C6-A230-33C8CC410E25}">
      <dsp:nvSpPr>
        <dsp:cNvPr id="0" name=""/>
        <dsp:cNvSpPr/>
      </dsp:nvSpPr>
      <dsp:spPr>
        <a:xfrm>
          <a:off x="5057934" y="824929"/>
          <a:ext cx="2414877" cy="152729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8536" tIns="238536" rIns="238536" bIns="238536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Century Gothic" panose="020B0502020202020204" pitchFamily="34" charset="0"/>
            </a:rPr>
            <a:t>Snake Control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Century Gothic" panose="020B0502020202020204" pitchFamily="34" charset="0"/>
            </a:rPr>
            <a:t>Flies/Mosquitoes Spraying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Century Gothic" panose="020B0502020202020204" pitchFamily="34" charset="0"/>
            </a:rPr>
            <a:t>Rodent Control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Century Gothic" panose="020B0502020202020204" pitchFamily="34" charset="0"/>
            </a:rPr>
            <a:t>Bees/Wasp Removal – 24/7 Service.</a:t>
          </a:r>
        </a:p>
      </dsp:txBody>
      <dsp:txXfrm>
        <a:off x="5057934" y="824929"/>
        <a:ext cx="2414877" cy="1527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6FB1D-F026-4B4A-8E78-654039A85E6E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C88AE-912E-4588-B9FD-C8123D7674A1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130192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4A1A5-D65C-4E15-8F93-164075CE9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5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26D1-28A4-2572-BE8D-635DB0D9B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9F36-9CCB-9A1F-A467-956063A82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B5836-1264-15A8-DECA-978812BD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F9B6-E323-004D-C9D7-6128DCEA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37517-E290-6C00-57B0-992397EA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145041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1B65-AD34-6D69-A66C-12FF0FBF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C4179-6300-E9A2-A91F-83483F6A3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22A83-69BE-DE67-3D7C-9328C804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8AF7A-6C28-9573-B064-8972344D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07901-E31C-4508-F655-8AEC9AB7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98920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3B512-2AB8-E229-8810-78308C653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2C3B1-FA78-6DD9-5B9D-A43C2647B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9B8E7-0914-EFA2-0F1D-21BB34D5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6CD0-102F-FD97-2AB6-EFC17E4F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4A3A2-C6AC-A352-B21A-037C4821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96053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4481384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F257-1C3C-9A2B-5FA1-903A95F7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F983-0006-4C1C-81DE-22EEAD653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DAFB5-47B9-2B9A-7632-FC4DD8F2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6BAAD-6D92-9E2D-A1C8-F19F06AB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34D5-6432-5227-6A79-A75957EE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379575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F779-D562-3815-31A6-041FE6BA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529EC-8A46-7BB3-0A1B-4995C645A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87D53-8C1B-CBB1-D5CE-3DE76AF9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F2DC-F258-6F11-F988-25E7F02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5AF5-273B-A483-94A4-82D0DC42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397749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3781-6EDF-2133-CCAF-6AE36C86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9D59-9205-A5A1-A7F6-9840ED4E0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8135D-71A2-3079-E6BC-A8A0DAAB4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78235-6123-F105-7310-F55724BE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401A9-8DA2-5ACE-9B35-6363EFEA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FEE74-4245-428B-FC23-A3C6AFA9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120251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5DF0-20DD-6C28-0313-5E046856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BB4E2-8CC3-D141-693D-E4C22058B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C1B90-0DC6-AEC5-C5FA-AA149420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AF77B-15EE-8999-6130-FD752831C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DDE30-8B6A-E44F-992F-119B1C12F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B836F-1229-A8DA-55B0-0AACA765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D5FA1-187A-FE98-2CFB-5494B0AB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467B4-90C5-58D1-0A39-3DC68840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41049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CC2E-6B96-4991-2489-D81C3E0D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1B986-BDF6-5084-51E1-BD894459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30E5A-E7EF-8D4D-6604-02940776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1470A-F701-0FDF-15D4-431E441C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390331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7581B-E4D8-8948-9D1D-428C3954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29D6D-2AD9-A87F-604D-A1F10A2C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B43B8-2A2E-4F34-4C0A-3470072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58049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2BC4-1D69-B0EC-C4D6-E7898AD0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00EBD-793A-B36D-5D60-9B5734C4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0A266-321A-D153-1455-88E145EDB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1FEE5-56E4-E89A-464B-136920B2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4A2EA-29F5-5815-A5BA-F08469FB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194FC-CFDA-206A-5347-8D907678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348828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8993-D79C-4531-E523-D7CFA9AD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73868-E58B-EB30-082C-DF7FD3063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C10B2-4BC0-4130-8E1A-98200B1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6FDD9-96B0-9DD0-27CC-67A4FF95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591B2-181C-BB82-842C-ACE49058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6DE1-12F4-BAEE-4D75-5AE95342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33296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CF7FA6-319F-4EAC-8ADF-D4B5F996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CE94B-B7F9-EF13-DEDC-A191CAFCA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F37D5-B407-8363-1661-8194D0107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2D98F-E4A5-43CA-A729-3E51A1E1022D}" type="datetimeFigureOut">
              <a:rPr lang="en-GY" smtClean="0"/>
              <a:t>06/06/2023</a:t>
            </a:fld>
            <a:endParaRPr lang="en-G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C170A-6538-1CB4-5DA1-17E8A7455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FFD3B-02C5-32E3-495A-AEEF08CA0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9C22-7CB1-4A6E-8651-B1D115D32E0F}" type="slidenum">
              <a:rPr lang="en-GY" smtClean="0"/>
              <a:t>‹#›</a:t>
            </a:fld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304400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sky, aerial photography, aerial&#10;&#10;Description automatically generated">
            <a:extLst>
              <a:ext uri="{FF2B5EF4-FFF2-40B4-BE49-F238E27FC236}">
                <a16:creationId xmlns:a16="http://schemas.microsoft.com/office/drawing/2014/main" id="{2CB0EE4F-5D27-9329-D993-4B2F0C609E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4917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4C7BCBF-5455-414F-9132-8977F68C2F7E}"/>
              </a:ext>
            </a:extLst>
          </p:cNvPr>
          <p:cNvGrpSpPr/>
          <p:nvPr/>
        </p:nvGrpSpPr>
        <p:grpSpPr>
          <a:xfrm>
            <a:off x="0" y="6100262"/>
            <a:ext cx="12192000" cy="998917"/>
            <a:chOff x="0" y="6100262"/>
            <a:chExt cx="12192000" cy="998917"/>
          </a:xfrm>
        </p:grpSpPr>
        <p:sp>
          <p:nvSpPr>
            <p:cNvPr id="2" name="Rectangle 1"/>
            <p:cNvSpPr/>
            <p:nvPr/>
          </p:nvSpPr>
          <p:spPr>
            <a:xfrm>
              <a:off x="0" y="6265332"/>
              <a:ext cx="12192000" cy="592668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7"/>
            <p:cNvSpPr txBox="1"/>
            <p:nvPr/>
          </p:nvSpPr>
          <p:spPr>
            <a:xfrm>
              <a:off x="374588" y="6423166"/>
              <a:ext cx="290929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Sawarabi Mincho" panose="02000600000000000000" pitchFamily="2" charset="-128"/>
                  <a:cs typeface="Bayon" pitchFamily="2" charset="0"/>
                </a:rPr>
                <a:t>www.gysbi.com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641802" y="6491044"/>
              <a:ext cx="1267179" cy="226733"/>
              <a:chOff x="6722531" y="1089295"/>
              <a:chExt cx="1545169" cy="276473"/>
            </a:xfrm>
          </p:grpSpPr>
          <p:sp>
            <p:nvSpPr>
              <p:cNvPr id="15" name="Freeform: Shape 9">
                <a:extLst>
                  <a:ext uri="{FF2B5EF4-FFF2-40B4-BE49-F238E27FC236}">
                    <a16:creationId xmlns:a16="http://schemas.microsoft.com/office/drawing/2014/main" id="{DC02E0EA-96B4-41E2-8981-81EB6A0C0FB6}"/>
                  </a:ext>
                </a:extLst>
              </p:cNvPr>
              <p:cNvSpPr/>
              <p:nvPr/>
            </p:nvSpPr>
            <p:spPr>
              <a:xfrm>
                <a:off x="6722531" y="1089295"/>
                <a:ext cx="276470" cy="276467"/>
              </a:xfrm>
              <a:custGeom>
                <a:avLst/>
                <a:gdLst>
                  <a:gd name="connsiteX0" fmla="*/ 285972 w 571963"/>
                  <a:gd name="connsiteY0" fmla="*/ 571957 h 571957"/>
                  <a:gd name="connsiteX1" fmla="*/ 285972 w 571963"/>
                  <a:gd name="connsiteY1" fmla="*/ 571957 h 571957"/>
                  <a:gd name="connsiteX2" fmla="*/ 0 w 571963"/>
                  <a:gd name="connsiteY2" fmla="*/ 285991 h 571957"/>
                  <a:gd name="connsiteX3" fmla="*/ 0 w 571963"/>
                  <a:gd name="connsiteY3" fmla="*/ 285991 h 571957"/>
                  <a:gd name="connsiteX4" fmla="*/ 285972 w 571963"/>
                  <a:gd name="connsiteY4" fmla="*/ 0 h 571957"/>
                  <a:gd name="connsiteX5" fmla="*/ 285972 w 571963"/>
                  <a:gd name="connsiteY5" fmla="*/ 0 h 571957"/>
                  <a:gd name="connsiteX6" fmla="*/ 571964 w 571963"/>
                  <a:gd name="connsiteY6" fmla="*/ 285991 h 571957"/>
                  <a:gd name="connsiteX7" fmla="*/ 571964 w 571963"/>
                  <a:gd name="connsiteY7" fmla="*/ 285991 h 571957"/>
                  <a:gd name="connsiteX8" fmla="*/ 285972 w 571963"/>
                  <a:gd name="connsiteY8" fmla="*/ 571957 h 571957"/>
                  <a:gd name="connsiteX9" fmla="*/ 133610 w 571963"/>
                  <a:gd name="connsiteY9" fmla="*/ 381718 h 571957"/>
                  <a:gd name="connsiteX10" fmla="*/ 229451 w 571963"/>
                  <a:gd name="connsiteY10" fmla="*/ 409816 h 571957"/>
                  <a:gd name="connsiteX11" fmla="*/ 407156 w 571963"/>
                  <a:gd name="connsiteY11" fmla="*/ 223838 h 571957"/>
                  <a:gd name="connsiteX12" fmla="*/ 438353 w 571963"/>
                  <a:gd name="connsiteY12" fmla="*/ 191465 h 571957"/>
                  <a:gd name="connsiteX13" fmla="*/ 402444 w 571963"/>
                  <a:gd name="connsiteY13" fmla="*/ 201308 h 571957"/>
                  <a:gd name="connsiteX14" fmla="*/ 429920 w 571963"/>
                  <a:gd name="connsiteY14" fmla="*/ 166713 h 571957"/>
                  <a:gd name="connsiteX15" fmla="*/ 390233 w 571963"/>
                  <a:gd name="connsiteY15" fmla="*/ 181896 h 571957"/>
                  <a:gd name="connsiteX16" fmla="*/ 344589 w 571963"/>
                  <a:gd name="connsiteY16" fmla="*/ 162160 h 571957"/>
                  <a:gd name="connsiteX17" fmla="*/ 283693 w 571963"/>
                  <a:gd name="connsiteY17" fmla="*/ 238925 h 571957"/>
                  <a:gd name="connsiteX18" fmla="*/ 154832 w 571963"/>
                  <a:gd name="connsiteY18" fmla="*/ 173603 h 571957"/>
                  <a:gd name="connsiteX19" fmla="*/ 174180 w 571963"/>
                  <a:gd name="connsiteY19" fmla="*/ 257073 h 571957"/>
                  <a:gd name="connsiteX20" fmla="*/ 145847 w 571963"/>
                  <a:gd name="connsiteY20" fmla="*/ 249244 h 571957"/>
                  <a:gd name="connsiteX21" fmla="*/ 195999 w 571963"/>
                  <a:gd name="connsiteY21" fmla="*/ 311341 h 571957"/>
                  <a:gd name="connsiteX22" fmla="*/ 167773 w 571963"/>
                  <a:gd name="connsiteY22" fmla="*/ 312407 h 571957"/>
                  <a:gd name="connsiteX23" fmla="*/ 226168 w 571963"/>
                  <a:gd name="connsiteY23" fmla="*/ 355835 h 571957"/>
                  <a:gd name="connsiteX24" fmla="*/ 133610 w 571963"/>
                  <a:gd name="connsiteY24" fmla="*/ 381718 h 57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963" h="571957">
                    <a:moveTo>
                      <a:pt x="285972" y="571957"/>
                    </a:moveTo>
                    <a:lnTo>
                      <a:pt x="285972" y="571957"/>
                    </a:lnTo>
                    <a:cubicBezTo>
                      <a:pt x="128035" y="571957"/>
                      <a:pt x="0" y="443935"/>
                      <a:pt x="0" y="285991"/>
                    </a:cubicBezTo>
                    <a:lnTo>
                      <a:pt x="0" y="285991"/>
                    </a:lnTo>
                    <a:cubicBezTo>
                      <a:pt x="0" y="128029"/>
                      <a:pt x="128035" y="0"/>
                      <a:pt x="285972" y="0"/>
                    </a:cubicBezTo>
                    <a:lnTo>
                      <a:pt x="285972" y="0"/>
                    </a:lnTo>
                    <a:cubicBezTo>
                      <a:pt x="443929" y="0"/>
                      <a:pt x="571964" y="128029"/>
                      <a:pt x="571964" y="285991"/>
                    </a:cubicBezTo>
                    <a:lnTo>
                      <a:pt x="571964" y="285991"/>
                    </a:lnTo>
                    <a:cubicBezTo>
                      <a:pt x="571964" y="443935"/>
                      <a:pt x="443929" y="571957"/>
                      <a:pt x="285972" y="571957"/>
                    </a:cubicBezTo>
                    <a:close/>
                    <a:moveTo>
                      <a:pt x="133610" y="381718"/>
                    </a:moveTo>
                    <a:cubicBezTo>
                      <a:pt x="161284" y="399459"/>
                      <a:pt x="194139" y="409816"/>
                      <a:pt x="229451" y="409816"/>
                    </a:cubicBezTo>
                    <a:cubicBezTo>
                      <a:pt x="345523" y="409816"/>
                      <a:pt x="411105" y="311779"/>
                      <a:pt x="407156" y="223838"/>
                    </a:cubicBezTo>
                    <a:cubicBezTo>
                      <a:pt x="419367" y="215030"/>
                      <a:pt x="429971" y="204013"/>
                      <a:pt x="438353" y="191465"/>
                    </a:cubicBezTo>
                    <a:cubicBezTo>
                      <a:pt x="427139" y="196444"/>
                      <a:pt x="415080" y="199809"/>
                      <a:pt x="402444" y="201308"/>
                    </a:cubicBezTo>
                    <a:cubicBezTo>
                      <a:pt x="415347" y="193586"/>
                      <a:pt x="425266" y="181337"/>
                      <a:pt x="429920" y="166713"/>
                    </a:cubicBezTo>
                    <a:cubicBezTo>
                      <a:pt x="417843" y="173882"/>
                      <a:pt x="404463" y="179102"/>
                      <a:pt x="390233" y="181896"/>
                    </a:cubicBezTo>
                    <a:cubicBezTo>
                      <a:pt x="378822" y="169748"/>
                      <a:pt x="362579" y="162160"/>
                      <a:pt x="344589" y="162160"/>
                    </a:cubicBezTo>
                    <a:cubicBezTo>
                      <a:pt x="304235" y="162160"/>
                      <a:pt x="274574" y="199809"/>
                      <a:pt x="283693" y="238925"/>
                    </a:cubicBezTo>
                    <a:cubicBezTo>
                      <a:pt x="231724" y="236322"/>
                      <a:pt x="185655" y="211423"/>
                      <a:pt x="154832" y="173603"/>
                    </a:cubicBezTo>
                    <a:cubicBezTo>
                      <a:pt x="138449" y="201701"/>
                      <a:pt x="146329" y="238474"/>
                      <a:pt x="174180" y="257073"/>
                    </a:cubicBezTo>
                    <a:cubicBezTo>
                      <a:pt x="163925" y="256750"/>
                      <a:pt x="154280" y="253924"/>
                      <a:pt x="145847" y="249244"/>
                    </a:cubicBezTo>
                    <a:cubicBezTo>
                      <a:pt x="145180" y="278219"/>
                      <a:pt x="165926" y="305302"/>
                      <a:pt x="195999" y="311341"/>
                    </a:cubicBezTo>
                    <a:cubicBezTo>
                      <a:pt x="187198" y="313747"/>
                      <a:pt x="177559" y="314287"/>
                      <a:pt x="167773" y="312407"/>
                    </a:cubicBezTo>
                    <a:cubicBezTo>
                      <a:pt x="175711" y="337268"/>
                      <a:pt x="198806" y="355321"/>
                      <a:pt x="226168" y="355835"/>
                    </a:cubicBezTo>
                    <a:cubicBezTo>
                      <a:pt x="199892" y="376441"/>
                      <a:pt x="166776" y="385642"/>
                      <a:pt x="133610" y="381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3">
                <a:extLst>
                  <a:ext uri="{FF2B5EF4-FFF2-40B4-BE49-F238E27FC236}">
                    <a16:creationId xmlns:a16="http://schemas.microsoft.com/office/drawing/2014/main" id="{6107D4BD-E7E4-493B-AD44-200ECF8F0A66}"/>
                  </a:ext>
                </a:extLst>
              </p:cNvPr>
              <p:cNvSpPr/>
              <p:nvPr/>
            </p:nvSpPr>
            <p:spPr>
              <a:xfrm>
                <a:off x="7356882" y="1089301"/>
                <a:ext cx="276470" cy="276467"/>
              </a:xfrm>
              <a:custGeom>
                <a:avLst/>
                <a:gdLst>
                  <a:gd name="connsiteX0" fmla="*/ 285991 w 571963"/>
                  <a:gd name="connsiteY0" fmla="*/ 571957 h 571957"/>
                  <a:gd name="connsiteX1" fmla="*/ 285991 w 571963"/>
                  <a:gd name="connsiteY1" fmla="*/ 571957 h 571957"/>
                  <a:gd name="connsiteX2" fmla="*/ 0 w 571963"/>
                  <a:gd name="connsiteY2" fmla="*/ 285985 h 571957"/>
                  <a:gd name="connsiteX3" fmla="*/ 0 w 571963"/>
                  <a:gd name="connsiteY3" fmla="*/ 285985 h 571957"/>
                  <a:gd name="connsiteX4" fmla="*/ 285991 w 571963"/>
                  <a:gd name="connsiteY4" fmla="*/ 0 h 571957"/>
                  <a:gd name="connsiteX5" fmla="*/ 285991 w 571963"/>
                  <a:gd name="connsiteY5" fmla="*/ 0 h 571957"/>
                  <a:gd name="connsiteX6" fmla="*/ 571964 w 571963"/>
                  <a:gd name="connsiteY6" fmla="*/ 285985 h 571957"/>
                  <a:gd name="connsiteX7" fmla="*/ 571964 w 571963"/>
                  <a:gd name="connsiteY7" fmla="*/ 285985 h 571957"/>
                  <a:gd name="connsiteX8" fmla="*/ 285991 w 571963"/>
                  <a:gd name="connsiteY8" fmla="*/ 571957 h 571957"/>
                  <a:gd name="connsiteX9" fmla="*/ 242411 w 571963"/>
                  <a:gd name="connsiteY9" fmla="*/ 458845 h 571957"/>
                  <a:gd name="connsiteX10" fmla="*/ 312020 w 571963"/>
                  <a:gd name="connsiteY10" fmla="*/ 458845 h 571957"/>
                  <a:gd name="connsiteX11" fmla="*/ 312020 w 571963"/>
                  <a:gd name="connsiteY11" fmla="*/ 284512 h 571957"/>
                  <a:gd name="connsiteX12" fmla="*/ 360604 w 571963"/>
                  <a:gd name="connsiteY12" fmla="*/ 284512 h 571957"/>
                  <a:gd name="connsiteX13" fmla="*/ 365773 w 571963"/>
                  <a:gd name="connsiteY13" fmla="*/ 226143 h 571957"/>
                  <a:gd name="connsiteX14" fmla="*/ 312020 w 571963"/>
                  <a:gd name="connsiteY14" fmla="*/ 226143 h 571957"/>
                  <a:gd name="connsiteX15" fmla="*/ 312020 w 571963"/>
                  <a:gd name="connsiteY15" fmla="*/ 192907 h 571957"/>
                  <a:gd name="connsiteX16" fmla="*/ 328092 w 571963"/>
                  <a:gd name="connsiteY16" fmla="*/ 173698 h 571957"/>
                  <a:gd name="connsiteX17" fmla="*/ 365773 w 571963"/>
                  <a:gd name="connsiteY17" fmla="*/ 173698 h 571957"/>
                  <a:gd name="connsiteX18" fmla="*/ 365773 w 571963"/>
                  <a:gd name="connsiteY18" fmla="*/ 113125 h 571957"/>
                  <a:gd name="connsiteX19" fmla="*/ 317557 w 571963"/>
                  <a:gd name="connsiteY19" fmla="*/ 113125 h 571957"/>
                  <a:gd name="connsiteX20" fmla="*/ 242411 w 571963"/>
                  <a:gd name="connsiteY20" fmla="*/ 179603 h 571957"/>
                  <a:gd name="connsiteX21" fmla="*/ 242411 w 571963"/>
                  <a:gd name="connsiteY21" fmla="*/ 226143 h 571957"/>
                  <a:gd name="connsiteX22" fmla="*/ 206191 w 571963"/>
                  <a:gd name="connsiteY22" fmla="*/ 226143 h 571957"/>
                  <a:gd name="connsiteX23" fmla="*/ 206191 w 571963"/>
                  <a:gd name="connsiteY23" fmla="*/ 285248 h 571957"/>
                  <a:gd name="connsiteX24" fmla="*/ 242411 w 571963"/>
                  <a:gd name="connsiteY24" fmla="*/ 285248 h 571957"/>
                  <a:gd name="connsiteX25" fmla="*/ 242411 w 571963"/>
                  <a:gd name="connsiteY25" fmla="*/ 458845 h 57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1963" h="571957">
                    <a:moveTo>
                      <a:pt x="285991" y="571957"/>
                    </a:moveTo>
                    <a:lnTo>
                      <a:pt x="285991" y="571957"/>
                    </a:lnTo>
                    <a:cubicBezTo>
                      <a:pt x="128035" y="571957"/>
                      <a:pt x="0" y="443929"/>
                      <a:pt x="0" y="285985"/>
                    </a:cubicBezTo>
                    <a:lnTo>
                      <a:pt x="0" y="285985"/>
                    </a:lnTo>
                    <a:cubicBezTo>
                      <a:pt x="0" y="128029"/>
                      <a:pt x="128035" y="0"/>
                      <a:pt x="285991" y="0"/>
                    </a:cubicBezTo>
                    <a:lnTo>
                      <a:pt x="285991" y="0"/>
                    </a:lnTo>
                    <a:cubicBezTo>
                      <a:pt x="443928" y="0"/>
                      <a:pt x="571964" y="128029"/>
                      <a:pt x="571964" y="285985"/>
                    </a:cubicBezTo>
                    <a:lnTo>
                      <a:pt x="571964" y="285985"/>
                    </a:lnTo>
                    <a:cubicBezTo>
                      <a:pt x="571964" y="443929"/>
                      <a:pt x="443928" y="571957"/>
                      <a:pt x="285991" y="571957"/>
                    </a:cubicBezTo>
                    <a:close/>
                    <a:moveTo>
                      <a:pt x="242411" y="458845"/>
                    </a:moveTo>
                    <a:lnTo>
                      <a:pt x="312020" y="458845"/>
                    </a:lnTo>
                    <a:lnTo>
                      <a:pt x="312020" y="284512"/>
                    </a:lnTo>
                    <a:lnTo>
                      <a:pt x="360604" y="284512"/>
                    </a:lnTo>
                    <a:lnTo>
                      <a:pt x="365773" y="226143"/>
                    </a:lnTo>
                    <a:lnTo>
                      <a:pt x="312020" y="226143"/>
                    </a:lnTo>
                    <a:cubicBezTo>
                      <a:pt x="312020" y="226143"/>
                      <a:pt x="312020" y="204356"/>
                      <a:pt x="312020" y="192907"/>
                    </a:cubicBezTo>
                    <a:cubicBezTo>
                      <a:pt x="312020" y="179140"/>
                      <a:pt x="314795" y="173698"/>
                      <a:pt x="328092" y="173698"/>
                    </a:cubicBezTo>
                    <a:cubicBezTo>
                      <a:pt x="338791" y="173698"/>
                      <a:pt x="365773" y="173698"/>
                      <a:pt x="365773" y="173698"/>
                    </a:cubicBezTo>
                    <a:lnTo>
                      <a:pt x="365773" y="113125"/>
                    </a:lnTo>
                    <a:cubicBezTo>
                      <a:pt x="365773" y="113125"/>
                      <a:pt x="326053" y="113125"/>
                      <a:pt x="317557" y="113125"/>
                    </a:cubicBezTo>
                    <a:cubicBezTo>
                      <a:pt x="265760" y="113125"/>
                      <a:pt x="242411" y="135934"/>
                      <a:pt x="242411" y="179603"/>
                    </a:cubicBezTo>
                    <a:cubicBezTo>
                      <a:pt x="242411" y="217634"/>
                      <a:pt x="242411" y="226143"/>
                      <a:pt x="242411" y="226143"/>
                    </a:cubicBezTo>
                    <a:lnTo>
                      <a:pt x="206191" y="226143"/>
                    </a:lnTo>
                    <a:lnTo>
                      <a:pt x="206191" y="285248"/>
                    </a:lnTo>
                    <a:lnTo>
                      <a:pt x="242411" y="285248"/>
                    </a:lnTo>
                    <a:lnTo>
                      <a:pt x="242411" y="4588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4">
                <a:extLst>
                  <a:ext uri="{FF2B5EF4-FFF2-40B4-BE49-F238E27FC236}">
                    <a16:creationId xmlns:a16="http://schemas.microsoft.com/office/drawing/2014/main" id="{0036145F-01D4-4DEB-8A0A-314A53BC364B}"/>
                  </a:ext>
                </a:extLst>
              </p:cNvPr>
              <p:cNvSpPr/>
              <p:nvPr/>
            </p:nvSpPr>
            <p:spPr>
              <a:xfrm>
                <a:off x="7991233" y="1089301"/>
                <a:ext cx="276467" cy="276467"/>
              </a:xfrm>
              <a:custGeom>
                <a:avLst/>
                <a:gdLst>
                  <a:gd name="connsiteX0" fmla="*/ 285972 w 571957"/>
                  <a:gd name="connsiteY0" fmla="*/ 571957 h 571957"/>
                  <a:gd name="connsiteX1" fmla="*/ 285972 w 571957"/>
                  <a:gd name="connsiteY1" fmla="*/ 571957 h 571957"/>
                  <a:gd name="connsiteX2" fmla="*/ 0 w 571957"/>
                  <a:gd name="connsiteY2" fmla="*/ 285985 h 571957"/>
                  <a:gd name="connsiteX3" fmla="*/ 0 w 571957"/>
                  <a:gd name="connsiteY3" fmla="*/ 285985 h 571957"/>
                  <a:gd name="connsiteX4" fmla="*/ 285972 w 571957"/>
                  <a:gd name="connsiteY4" fmla="*/ 0 h 571957"/>
                  <a:gd name="connsiteX5" fmla="*/ 285972 w 571957"/>
                  <a:gd name="connsiteY5" fmla="*/ 0 h 571957"/>
                  <a:gd name="connsiteX6" fmla="*/ 571957 w 571957"/>
                  <a:gd name="connsiteY6" fmla="*/ 285985 h 571957"/>
                  <a:gd name="connsiteX7" fmla="*/ 571957 w 571957"/>
                  <a:gd name="connsiteY7" fmla="*/ 285985 h 571957"/>
                  <a:gd name="connsiteX8" fmla="*/ 285972 w 571957"/>
                  <a:gd name="connsiteY8" fmla="*/ 571957 h 571957"/>
                  <a:gd name="connsiteX9" fmla="*/ 285972 w 571957"/>
                  <a:gd name="connsiteY9" fmla="*/ 129172 h 571957"/>
                  <a:gd name="connsiteX10" fmla="*/ 221323 w 571957"/>
                  <a:gd name="connsiteY10" fmla="*/ 130118 h 571957"/>
                  <a:gd name="connsiteX11" fmla="*/ 183255 w 571957"/>
                  <a:gd name="connsiteY11" fmla="*/ 137408 h 571957"/>
                  <a:gd name="connsiteX12" fmla="*/ 155486 w 571957"/>
                  <a:gd name="connsiteY12" fmla="*/ 155499 h 571957"/>
                  <a:gd name="connsiteX13" fmla="*/ 137414 w 571957"/>
                  <a:gd name="connsiteY13" fmla="*/ 183267 h 571957"/>
                  <a:gd name="connsiteX14" fmla="*/ 130124 w 571957"/>
                  <a:gd name="connsiteY14" fmla="*/ 221336 h 571957"/>
                  <a:gd name="connsiteX15" fmla="*/ 129171 w 571957"/>
                  <a:gd name="connsiteY15" fmla="*/ 285985 h 571957"/>
                  <a:gd name="connsiteX16" fmla="*/ 130124 w 571957"/>
                  <a:gd name="connsiteY16" fmla="*/ 350634 h 571957"/>
                  <a:gd name="connsiteX17" fmla="*/ 137414 w 571957"/>
                  <a:gd name="connsiteY17" fmla="*/ 388696 h 571957"/>
                  <a:gd name="connsiteX18" fmla="*/ 155486 w 571957"/>
                  <a:gd name="connsiteY18" fmla="*/ 416471 h 571957"/>
                  <a:gd name="connsiteX19" fmla="*/ 183255 w 571957"/>
                  <a:gd name="connsiteY19" fmla="*/ 434562 h 571957"/>
                  <a:gd name="connsiteX20" fmla="*/ 221323 w 571957"/>
                  <a:gd name="connsiteY20" fmla="*/ 441852 h 571957"/>
                  <a:gd name="connsiteX21" fmla="*/ 285972 w 571957"/>
                  <a:gd name="connsiteY21" fmla="*/ 442785 h 571957"/>
                  <a:gd name="connsiteX22" fmla="*/ 350621 w 571957"/>
                  <a:gd name="connsiteY22" fmla="*/ 441852 h 571957"/>
                  <a:gd name="connsiteX23" fmla="*/ 388683 w 571957"/>
                  <a:gd name="connsiteY23" fmla="*/ 434562 h 571957"/>
                  <a:gd name="connsiteX24" fmla="*/ 416452 w 571957"/>
                  <a:gd name="connsiteY24" fmla="*/ 416471 h 571957"/>
                  <a:gd name="connsiteX25" fmla="*/ 434549 w 571957"/>
                  <a:gd name="connsiteY25" fmla="*/ 388696 h 571957"/>
                  <a:gd name="connsiteX26" fmla="*/ 441833 w 571957"/>
                  <a:gd name="connsiteY26" fmla="*/ 350634 h 571957"/>
                  <a:gd name="connsiteX27" fmla="*/ 442785 w 571957"/>
                  <a:gd name="connsiteY27" fmla="*/ 285985 h 571957"/>
                  <a:gd name="connsiteX28" fmla="*/ 441833 w 571957"/>
                  <a:gd name="connsiteY28" fmla="*/ 221336 h 571957"/>
                  <a:gd name="connsiteX29" fmla="*/ 434549 w 571957"/>
                  <a:gd name="connsiteY29" fmla="*/ 183267 h 571957"/>
                  <a:gd name="connsiteX30" fmla="*/ 416452 w 571957"/>
                  <a:gd name="connsiteY30" fmla="*/ 155499 h 571957"/>
                  <a:gd name="connsiteX31" fmla="*/ 388683 w 571957"/>
                  <a:gd name="connsiteY31" fmla="*/ 137408 h 571957"/>
                  <a:gd name="connsiteX32" fmla="*/ 350621 w 571957"/>
                  <a:gd name="connsiteY32" fmla="*/ 130118 h 571957"/>
                  <a:gd name="connsiteX33" fmla="*/ 285972 w 571957"/>
                  <a:gd name="connsiteY33" fmla="*/ 129172 h 571957"/>
                  <a:gd name="connsiteX34" fmla="*/ 388506 w 571957"/>
                  <a:gd name="connsiteY34" fmla="*/ 202286 h 571957"/>
                  <a:gd name="connsiteX35" fmla="*/ 369677 w 571957"/>
                  <a:gd name="connsiteY35" fmla="*/ 221094 h 571957"/>
                  <a:gd name="connsiteX36" fmla="*/ 350856 w 571957"/>
                  <a:gd name="connsiteY36" fmla="*/ 202286 h 571957"/>
                  <a:gd name="connsiteX37" fmla="*/ 369677 w 571957"/>
                  <a:gd name="connsiteY37" fmla="*/ 183464 h 571957"/>
                  <a:gd name="connsiteX38" fmla="*/ 388506 w 571957"/>
                  <a:gd name="connsiteY38" fmla="*/ 202286 h 571957"/>
                  <a:gd name="connsiteX39" fmla="*/ 285972 w 571957"/>
                  <a:gd name="connsiteY39" fmla="*/ 338245 h 571957"/>
                  <a:gd name="connsiteX40" fmla="*/ 233705 w 571957"/>
                  <a:gd name="connsiteY40" fmla="*/ 285985 h 571957"/>
                  <a:gd name="connsiteX41" fmla="*/ 285972 w 571957"/>
                  <a:gd name="connsiteY41" fmla="*/ 233718 h 571957"/>
                  <a:gd name="connsiteX42" fmla="*/ 338239 w 571957"/>
                  <a:gd name="connsiteY42" fmla="*/ 285985 h 571957"/>
                  <a:gd name="connsiteX43" fmla="*/ 285972 w 571957"/>
                  <a:gd name="connsiteY43" fmla="*/ 338245 h 571957"/>
                  <a:gd name="connsiteX44" fmla="*/ 285972 w 571957"/>
                  <a:gd name="connsiteY44" fmla="*/ 205467 h 571957"/>
                  <a:gd name="connsiteX45" fmla="*/ 205454 w 571957"/>
                  <a:gd name="connsiteY45" fmla="*/ 285985 h 571957"/>
                  <a:gd name="connsiteX46" fmla="*/ 285972 w 571957"/>
                  <a:gd name="connsiteY46" fmla="*/ 366503 h 571957"/>
                  <a:gd name="connsiteX47" fmla="*/ 366490 w 571957"/>
                  <a:gd name="connsiteY47" fmla="*/ 285985 h 571957"/>
                  <a:gd name="connsiteX48" fmla="*/ 285972 w 571957"/>
                  <a:gd name="connsiteY48" fmla="*/ 205467 h 571957"/>
                  <a:gd name="connsiteX49" fmla="*/ 285972 w 571957"/>
                  <a:gd name="connsiteY49" fmla="*/ 157423 h 571957"/>
                  <a:gd name="connsiteX50" fmla="*/ 349338 w 571957"/>
                  <a:gd name="connsiteY50" fmla="*/ 158344 h 571957"/>
                  <a:gd name="connsiteX51" fmla="*/ 378454 w 571957"/>
                  <a:gd name="connsiteY51" fmla="*/ 163754 h 571957"/>
                  <a:gd name="connsiteX52" fmla="*/ 396481 w 571957"/>
                  <a:gd name="connsiteY52" fmla="*/ 175476 h 571957"/>
                  <a:gd name="connsiteX53" fmla="*/ 408209 w 571957"/>
                  <a:gd name="connsiteY53" fmla="*/ 193504 h 571957"/>
                  <a:gd name="connsiteX54" fmla="*/ 413620 w 571957"/>
                  <a:gd name="connsiteY54" fmla="*/ 222625 h 571957"/>
                  <a:gd name="connsiteX55" fmla="*/ 414527 w 571957"/>
                  <a:gd name="connsiteY55" fmla="*/ 285985 h 571957"/>
                  <a:gd name="connsiteX56" fmla="*/ 413620 w 571957"/>
                  <a:gd name="connsiteY56" fmla="*/ 349339 h 571957"/>
                  <a:gd name="connsiteX57" fmla="*/ 408209 w 571957"/>
                  <a:gd name="connsiteY57" fmla="*/ 378460 h 571957"/>
                  <a:gd name="connsiteX58" fmla="*/ 396481 w 571957"/>
                  <a:gd name="connsiteY58" fmla="*/ 396500 h 571957"/>
                  <a:gd name="connsiteX59" fmla="*/ 378454 w 571957"/>
                  <a:gd name="connsiteY59" fmla="*/ 408216 h 571957"/>
                  <a:gd name="connsiteX60" fmla="*/ 349338 w 571957"/>
                  <a:gd name="connsiteY60" fmla="*/ 413614 h 571957"/>
                  <a:gd name="connsiteX61" fmla="*/ 285972 w 571957"/>
                  <a:gd name="connsiteY61" fmla="*/ 414528 h 571957"/>
                  <a:gd name="connsiteX62" fmla="*/ 222618 w 571957"/>
                  <a:gd name="connsiteY62" fmla="*/ 413614 h 571957"/>
                  <a:gd name="connsiteX63" fmla="*/ 193491 w 571957"/>
                  <a:gd name="connsiteY63" fmla="*/ 408216 h 571957"/>
                  <a:gd name="connsiteX64" fmla="*/ 175475 w 571957"/>
                  <a:gd name="connsiteY64" fmla="*/ 396500 h 571957"/>
                  <a:gd name="connsiteX65" fmla="*/ 163741 w 571957"/>
                  <a:gd name="connsiteY65" fmla="*/ 378460 h 571957"/>
                  <a:gd name="connsiteX66" fmla="*/ 158343 w 571957"/>
                  <a:gd name="connsiteY66" fmla="*/ 349339 h 571957"/>
                  <a:gd name="connsiteX67" fmla="*/ 157423 w 571957"/>
                  <a:gd name="connsiteY67" fmla="*/ 285985 h 571957"/>
                  <a:gd name="connsiteX68" fmla="*/ 158343 w 571957"/>
                  <a:gd name="connsiteY68" fmla="*/ 222625 h 571957"/>
                  <a:gd name="connsiteX69" fmla="*/ 163741 w 571957"/>
                  <a:gd name="connsiteY69" fmla="*/ 193504 h 571957"/>
                  <a:gd name="connsiteX70" fmla="*/ 175475 w 571957"/>
                  <a:gd name="connsiteY70" fmla="*/ 175476 h 571957"/>
                  <a:gd name="connsiteX71" fmla="*/ 193491 w 571957"/>
                  <a:gd name="connsiteY71" fmla="*/ 163754 h 571957"/>
                  <a:gd name="connsiteX72" fmla="*/ 222618 w 571957"/>
                  <a:gd name="connsiteY72" fmla="*/ 158344 h 571957"/>
                  <a:gd name="connsiteX73" fmla="*/ 285972 w 571957"/>
                  <a:gd name="connsiteY73" fmla="*/ 157423 h 57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71957" h="571957">
                    <a:moveTo>
                      <a:pt x="285972" y="571957"/>
                    </a:moveTo>
                    <a:lnTo>
                      <a:pt x="285972" y="571957"/>
                    </a:lnTo>
                    <a:cubicBezTo>
                      <a:pt x="128035" y="571957"/>
                      <a:pt x="0" y="443929"/>
                      <a:pt x="0" y="285985"/>
                    </a:cubicBezTo>
                    <a:lnTo>
                      <a:pt x="0" y="285985"/>
                    </a:lnTo>
                    <a:cubicBezTo>
                      <a:pt x="0" y="128029"/>
                      <a:pt x="128035" y="0"/>
                      <a:pt x="285972" y="0"/>
                    </a:cubicBezTo>
                    <a:lnTo>
                      <a:pt x="285972" y="0"/>
                    </a:lnTo>
                    <a:cubicBezTo>
                      <a:pt x="443922" y="0"/>
                      <a:pt x="571957" y="128029"/>
                      <a:pt x="571957" y="285985"/>
                    </a:cubicBezTo>
                    <a:lnTo>
                      <a:pt x="571957" y="285985"/>
                    </a:lnTo>
                    <a:cubicBezTo>
                      <a:pt x="571957" y="443929"/>
                      <a:pt x="443922" y="571957"/>
                      <a:pt x="285972" y="571957"/>
                    </a:cubicBezTo>
                    <a:close/>
                    <a:moveTo>
                      <a:pt x="285972" y="129172"/>
                    </a:moveTo>
                    <a:cubicBezTo>
                      <a:pt x="243383" y="129172"/>
                      <a:pt x="238048" y="129350"/>
                      <a:pt x="221323" y="130118"/>
                    </a:cubicBezTo>
                    <a:cubicBezTo>
                      <a:pt x="204641" y="130893"/>
                      <a:pt x="193236" y="133528"/>
                      <a:pt x="183255" y="137408"/>
                    </a:cubicBezTo>
                    <a:cubicBezTo>
                      <a:pt x="172948" y="141421"/>
                      <a:pt x="164205" y="146787"/>
                      <a:pt x="155486" y="155499"/>
                    </a:cubicBezTo>
                    <a:cubicBezTo>
                      <a:pt x="146774" y="164217"/>
                      <a:pt x="141408" y="172961"/>
                      <a:pt x="137414" y="183267"/>
                    </a:cubicBezTo>
                    <a:cubicBezTo>
                      <a:pt x="133534" y="193250"/>
                      <a:pt x="130873" y="204641"/>
                      <a:pt x="130124" y="221336"/>
                    </a:cubicBezTo>
                    <a:cubicBezTo>
                      <a:pt x="129356" y="238062"/>
                      <a:pt x="129171" y="243396"/>
                      <a:pt x="129171" y="285985"/>
                    </a:cubicBezTo>
                    <a:cubicBezTo>
                      <a:pt x="129171" y="328574"/>
                      <a:pt x="129356" y="333908"/>
                      <a:pt x="130124" y="350634"/>
                    </a:cubicBezTo>
                    <a:cubicBezTo>
                      <a:pt x="130873" y="367328"/>
                      <a:pt x="133534" y="378720"/>
                      <a:pt x="137414" y="388696"/>
                    </a:cubicBezTo>
                    <a:cubicBezTo>
                      <a:pt x="141408" y="399002"/>
                      <a:pt x="146774" y="407746"/>
                      <a:pt x="155486" y="416471"/>
                    </a:cubicBezTo>
                    <a:cubicBezTo>
                      <a:pt x="164205" y="425183"/>
                      <a:pt x="172948" y="430549"/>
                      <a:pt x="183255" y="434562"/>
                    </a:cubicBezTo>
                    <a:cubicBezTo>
                      <a:pt x="193236" y="438429"/>
                      <a:pt x="204641" y="441084"/>
                      <a:pt x="221323" y="441852"/>
                    </a:cubicBezTo>
                    <a:cubicBezTo>
                      <a:pt x="238048" y="442601"/>
                      <a:pt x="243383" y="442785"/>
                      <a:pt x="285972" y="442785"/>
                    </a:cubicBezTo>
                    <a:cubicBezTo>
                      <a:pt x="328561" y="442785"/>
                      <a:pt x="333895" y="442601"/>
                      <a:pt x="350621" y="441852"/>
                    </a:cubicBezTo>
                    <a:cubicBezTo>
                      <a:pt x="367316" y="441084"/>
                      <a:pt x="378707" y="438429"/>
                      <a:pt x="388683" y="434562"/>
                    </a:cubicBezTo>
                    <a:cubicBezTo>
                      <a:pt x="398996" y="430549"/>
                      <a:pt x="407739" y="425183"/>
                      <a:pt x="416452" y="416471"/>
                    </a:cubicBezTo>
                    <a:cubicBezTo>
                      <a:pt x="425183" y="407746"/>
                      <a:pt x="430536" y="399002"/>
                      <a:pt x="434549" y="388696"/>
                    </a:cubicBezTo>
                    <a:cubicBezTo>
                      <a:pt x="438423" y="378720"/>
                      <a:pt x="441071" y="367328"/>
                      <a:pt x="441833" y="350634"/>
                    </a:cubicBezTo>
                    <a:cubicBezTo>
                      <a:pt x="442601" y="333908"/>
                      <a:pt x="442785" y="328574"/>
                      <a:pt x="442785" y="285985"/>
                    </a:cubicBezTo>
                    <a:cubicBezTo>
                      <a:pt x="442785" y="243396"/>
                      <a:pt x="442601" y="238062"/>
                      <a:pt x="441833" y="221336"/>
                    </a:cubicBezTo>
                    <a:cubicBezTo>
                      <a:pt x="441071" y="204641"/>
                      <a:pt x="438423" y="193250"/>
                      <a:pt x="434549" y="183267"/>
                    </a:cubicBezTo>
                    <a:cubicBezTo>
                      <a:pt x="430536" y="172961"/>
                      <a:pt x="425183" y="164217"/>
                      <a:pt x="416452" y="155499"/>
                    </a:cubicBezTo>
                    <a:cubicBezTo>
                      <a:pt x="407739" y="146787"/>
                      <a:pt x="398996" y="141421"/>
                      <a:pt x="388683" y="137408"/>
                    </a:cubicBezTo>
                    <a:cubicBezTo>
                      <a:pt x="378707" y="133528"/>
                      <a:pt x="367316" y="130893"/>
                      <a:pt x="350621" y="130118"/>
                    </a:cubicBezTo>
                    <a:cubicBezTo>
                      <a:pt x="333895" y="129350"/>
                      <a:pt x="328561" y="129172"/>
                      <a:pt x="285972" y="129172"/>
                    </a:cubicBezTo>
                    <a:close/>
                    <a:moveTo>
                      <a:pt x="388506" y="202286"/>
                    </a:moveTo>
                    <a:cubicBezTo>
                      <a:pt x="388506" y="212668"/>
                      <a:pt x="380073" y="221094"/>
                      <a:pt x="369677" y="221094"/>
                    </a:cubicBezTo>
                    <a:cubicBezTo>
                      <a:pt x="359295" y="221094"/>
                      <a:pt x="350856" y="212668"/>
                      <a:pt x="350856" y="202286"/>
                    </a:cubicBezTo>
                    <a:cubicBezTo>
                      <a:pt x="350856" y="191884"/>
                      <a:pt x="359295" y="183464"/>
                      <a:pt x="369677" y="183464"/>
                    </a:cubicBezTo>
                    <a:cubicBezTo>
                      <a:pt x="380073" y="183464"/>
                      <a:pt x="388506" y="191884"/>
                      <a:pt x="388506" y="202286"/>
                    </a:cubicBezTo>
                    <a:close/>
                    <a:moveTo>
                      <a:pt x="285972" y="338245"/>
                    </a:moveTo>
                    <a:cubicBezTo>
                      <a:pt x="257105" y="338245"/>
                      <a:pt x="233705" y="314852"/>
                      <a:pt x="233705" y="285985"/>
                    </a:cubicBezTo>
                    <a:cubicBezTo>
                      <a:pt x="233705" y="257118"/>
                      <a:pt x="257105" y="233718"/>
                      <a:pt x="285972" y="233718"/>
                    </a:cubicBezTo>
                    <a:cubicBezTo>
                      <a:pt x="314845" y="233718"/>
                      <a:pt x="338239" y="257118"/>
                      <a:pt x="338239" y="285985"/>
                    </a:cubicBezTo>
                    <a:cubicBezTo>
                      <a:pt x="338239" y="314852"/>
                      <a:pt x="314845" y="338245"/>
                      <a:pt x="285972" y="338245"/>
                    </a:cubicBezTo>
                    <a:close/>
                    <a:moveTo>
                      <a:pt x="285972" y="205467"/>
                    </a:moveTo>
                    <a:cubicBezTo>
                      <a:pt x="241509" y="205467"/>
                      <a:pt x="205454" y="241516"/>
                      <a:pt x="205454" y="285985"/>
                    </a:cubicBezTo>
                    <a:cubicBezTo>
                      <a:pt x="205454" y="330454"/>
                      <a:pt x="241509" y="366503"/>
                      <a:pt x="285972" y="366503"/>
                    </a:cubicBezTo>
                    <a:cubicBezTo>
                      <a:pt x="330453" y="366503"/>
                      <a:pt x="366490" y="330454"/>
                      <a:pt x="366490" y="285985"/>
                    </a:cubicBezTo>
                    <a:cubicBezTo>
                      <a:pt x="366490" y="241516"/>
                      <a:pt x="330453" y="205467"/>
                      <a:pt x="285972" y="205467"/>
                    </a:cubicBezTo>
                    <a:close/>
                    <a:moveTo>
                      <a:pt x="285972" y="157423"/>
                    </a:moveTo>
                    <a:cubicBezTo>
                      <a:pt x="327837" y="157423"/>
                      <a:pt x="332797" y="157588"/>
                      <a:pt x="349338" y="158344"/>
                    </a:cubicBezTo>
                    <a:cubicBezTo>
                      <a:pt x="364623" y="159048"/>
                      <a:pt x="372916" y="161601"/>
                      <a:pt x="378454" y="163754"/>
                    </a:cubicBezTo>
                    <a:cubicBezTo>
                      <a:pt x="385769" y="166592"/>
                      <a:pt x="390995" y="169990"/>
                      <a:pt x="396481" y="175476"/>
                    </a:cubicBezTo>
                    <a:cubicBezTo>
                      <a:pt x="401968" y="180956"/>
                      <a:pt x="405364" y="186188"/>
                      <a:pt x="408209" y="193504"/>
                    </a:cubicBezTo>
                    <a:cubicBezTo>
                      <a:pt x="410356" y="199034"/>
                      <a:pt x="412909" y="207328"/>
                      <a:pt x="413620" y="222625"/>
                    </a:cubicBezTo>
                    <a:cubicBezTo>
                      <a:pt x="414362" y="239160"/>
                      <a:pt x="414527" y="244119"/>
                      <a:pt x="414527" y="285985"/>
                    </a:cubicBezTo>
                    <a:cubicBezTo>
                      <a:pt x="414527" y="327851"/>
                      <a:pt x="414362" y="332810"/>
                      <a:pt x="413620" y="349339"/>
                    </a:cubicBezTo>
                    <a:cubicBezTo>
                      <a:pt x="412909" y="364636"/>
                      <a:pt x="410356" y="372935"/>
                      <a:pt x="408209" y="378460"/>
                    </a:cubicBezTo>
                    <a:cubicBezTo>
                      <a:pt x="405364" y="385782"/>
                      <a:pt x="401968" y="391001"/>
                      <a:pt x="396481" y="396500"/>
                    </a:cubicBezTo>
                    <a:cubicBezTo>
                      <a:pt x="390995" y="401987"/>
                      <a:pt x="385769" y="405378"/>
                      <a:pt x="378454" y="408216"/>
                    </a:cubicBezTo>
                    <a:cubicBezTo>
                      <a:pt x="372916" y="410362"/>
                      <a:pt x="364623" y="412922"/>
                      <a:pt x="349338" y="413614"/>
                    </a:cubicBezTo>
                    <a:cubicBezTo>
                      <a:pt x="332797" y="414369"/>
                      <a:pt x="327857" y="414528"/>
                      <a:pt x="285972" y="414528"/>
                    </a:cubicBezTo>
                    <a:cubicBezTo>
                      <a:pt x="244100" y="414528"/>
                      <a:pt x="239140" y="414369"/>
                      <a:pt x="222618" y="413614"/>
                    </a:cubicBezTo>
                    <a:cubicBezTo>
                      <a:pt x="207328" y="412922"/>
                      <a:pt x="199021" y="410362"/>
                      <a:pt x="193491" y="408216"/>
                    </a:cubicBezTo>
                    <a:cubicBezTo>
                      <a:pt x="186175" y="405378"/>
                      <a:pt x="180962" y="401987"/>
                      <a:pt x="175475" y="396500"/>
                    </a:cubicBezTo>
                    <a:cubicBezTo>
                      <a:pt x="169990" y="391001"/>
                      <a:pt x="166579" y="385782"/>
                      <a:pt x="163741" y="378460"/>
                    </a:cubicBezTo>
                    <a:cubicBezTo>
                      <a:pt x="161589" y="372935"/>
                      <a:pt x="159035" y="364636"/>
                      <a:pt x="158343" y="349339"/>
                    </a:cubicBezTo>
                    <a:cubicBezTo>
                      <a:pt x="157594" y="332810"/>
                      <a:pt x="157423" y="327851"/>
                      <a:pt x="157423" y="285985"/>
                    </a:cubicBezTo>
                    <a:cubicBezTo>
                      <a:pt x="157423" y="244119"/>
                      <a:pt x="157594" y="239160"/>
                      <a:pt x="158343" y="222625"/>
                    </a:cubicBezTo>
                    <a:cubicBezTo>
                      <a:pt x="159035" y="207328"/>
                      <a:pt x="161589" y="199034"/>
                      <a:pt x="163741" y="193504"/>
                    </a:cubicBezTo>
                    <a:cubicBezTo>
                      <a:pt x="166579" y="186188"/>
                      <a:pt x="169990" y="180956"/>
                      <a:pt x="175475" y="175476"/>
                    </a:cubicBezTo>
                    <a:cubicBezTo>
                      <a:pt x="180962" y="169990"/>
                      <a:pt x="186175" y="166592"/>
                      <a:pt x="193491" y="163754"/>
                    </a:cubicBezTo>
                    <a:cubicBezTo>
                      <a:pt x="199021" y="161601"/>
                      <a:pt x="207328" y="159048"/>
                      <a:pt x="222618" y="158344"/>
                    </a:cubicBezTo>
                    <a:cubicBezTo>
                      <a:pt x="239140" y="157588"/>
                      <a:pt x="244100" y="157423"/>
                      <a:pt x="285972" y="157423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08F29E7-48A4-4A9D-AB99-F79A8B28F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6865" y="6100262"/>
              <a:ext cx="1598267" cy="99891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CEB2C0F-5CE1-4A3D-8ABB-04C85718B215}"/>
              </a:ext>
            </a:extLst>
          </p:cNvPr>
          <p:cNvSpPr/>
          <p:nvPr/>
        </p:nvSpPr>
        <p:spPr>
          <a:xfrm>
            <a:off x="-654" y="4923704"/>
            <a:ext cx="12192653" cy="133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588" y="21939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awarabi Mincho" panose="02000600000000000000" pitchFamily="2" charset="-128"/>
              <a:cs typeface="Bayo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A3B5C0-8449-8F98-592D-8BD0DE30F6EC}"/>
              </a:ext>
            </a:extLst>
          </p:cNvPr>
          <p:cNvSpPr txBox="1"/>
          <p:nvPr/>
        </p:nvSpPr>
        <p:spPr>
          <a:xfrm>
            <a:off x="0" y="5174447"/>
            <a:ext cx="949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GUYANA   SHORE   BASE   INC.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23DF08-02EB-BA5F-34A7-33B4C645D9D5}"/>
              </a:ext>
            </a:extLst>
          </p:cNvPr>
          <p:cNvSpPr txBox="1"/>
          <p:nvPr/>
        </p:nvSpPr>
        <p:spPr>
          <a:xfrm>
            <a:off x="125820" y="119362"/>
            <a:ext cx="19252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JUNE 06</a:t>
            </a:r>
            <a:r>
              <a:rPr lang="en-US" b="1" cap="smal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TH </a:t>
            </a:r>
            <a:r>
              <a:rPr lang="en-US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2023</a:t>
            </a:r>
            <a:endParaRPr lang="en-US" sz="1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977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picture containing rodent, cartoon, indoor, mouse&#10;&#10;Description automatically generated">
            <a:extLst>
              <a:ext uri="{FF2B5EF4-FFF2-40B4-BE49-F238E27FC236}">
                <a16:creationId xmlns:a16="http://schemas.microsoft.com/office/drawing/2014/main" id="{E0D53F6A-7393-1545-B951-F3DC34392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143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25" name="TextBox 22">
            <a:extLst>
              <a:ext uri="{FF2B5EF4-FFF2-40B4-BE49-F238E27FC236}">
                <a16:creationId xmlns:a16="http://schemas.microsoft.com/office/drawing/2014/main" id="{E9B056ED-D5DE-3528-93F4-2079D58BB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758208"/>
              </p:ext>
            </p:extLst>
          </p:nvPr>
        </p:nvGraphicFramePr>
        <p:xfrm>
          <a:off x="212699" y="4028895"/>
          <a:ext cx="7485413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B43D3B4-508B-2E60-8FC7-183FE93BDBCA}"/>
              </a:ext>
            </a:extLst>
          </p:cNvPr>
          <p:cNvCxnSpPr>
            <a:cxnSpLocks/>
          </p:cNvCxnSpPr>
          <p:nvPr/>
        </p:nvCxnSpPr>
        <p:spPr>
          <a:xfrm>
            <a:off x="6581955" y="5167223"/>
            <a:ext cx="13715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312A239-FBCC-E8F0-8A9C-2D486EA4C4F5}"/>
              </a:ext>
            </a:extLst>
          </p:cNvPr>
          <p:cNvCxnSpPr/>
          <p:nvPr/>
        </p:nvCxnSpPr>
        <p:spPr>
          <a:xfrm>
            <a:off x="7358331" y="5405886"/>
            <a:ext cx="1190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A30AE18-3EA4-F4CF-3CC4-04F2668A2C89}"/>
              </a:ext>
            </a:extLst>
          </p:cNvPr>
          <p:cNvCxnSpPr/>
          <p:nvPr/>
        </p:nvCxnSpPr>
        <p:spPr>
          <a:xfrm>
            <a:off x="6763108" y="5635924"/>
            <a:ext cx="1190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12E4E37-F854-E71F-F78E-C432A5E7CA2A}"/>
              </a:ext>
            </a:extLst>
          </p:cNvPr>
          <p:cNvCxnSpPr/>
          <p:nvPr/>
        </p:nvCxnSpPr>
        <p:spPr>
          <a:xfrm>
            <a:off x="7415840" y="5865960"/>
            <a:ext cx="1190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7B395130-470A-A901-2B8A-A5AEB94FCAF7}"/>
              </a:ext>
            </a:extLst>
          </p:cNvPr>
          <p:cNvSpPr/>
          <p:nvPr/>
        </p:nvSpPr>
        <p:spPr>
          <a:xfrm>
            <a:off x="8048680" y="5020574"/>
            <a:ext cx="267184" cy="221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 dirty="0">
              <a:highlight>
                <a:srgbClr val="FFFF00"/>
              </a:highligh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7FE675B-6710-77D4-C61B-9293E5A8BBE4}"/>
              </a:ext>
            </a:extLst>
          </p:cNvPr>
          <p:cNvSpPr/>
          <p:nvPr/>
        </p:nvSpPr>
        <p:spPr>
          <a:xfrm>
            <a:off x="8708364" y="5260138"/>
            <a:ext cx="243941" cy="2218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BA33CE-136B-7472-D372-7FD505DE03DA}"/>
              </a:ext>
            </a:extLst>
          </p:cNvPr>
          <p:cNvSpPr/>
          <p:nvPr/>
        </p:nvSpPr>
        <p:spPr>
          <a:xfrm>
            <a:off x="8071923" y="5481052"/>
            <a:ext cx="243941" cy="22545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125FD7A-4D06-D228-935E-335E6A2D2C6E}"/>
              </a:ext>
            </a:extLst>
          </p:cNvPr>
          <p:cNvSpPr/>
          <p:nvPr/>
        </p:nvSpPr>
        <p:spPr>
          <a:xfrm>
            <a:off x="8708364" y="5706506"/>
            <a:ext cx="243941" cy="2355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319071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city&#10;&#10;Description automatically generated with low confidence">
            <a:extLst>
              <a:ext uri="{FF2B5EF4-FFF2-40B4-BE49-F238E27FC236}">
                <a16:creationId xmlns:a16="http://schemas.microsoft.com/office/drawing/2014/main" id="{859A8DEB-2EA0-BDF2-A565-E402A86A3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" t="5890" r="-17" b="228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82745-4618-BBC4-06BC-508EC6A91552}"/>
              </a:ext>
            </a:extLst>
          </p:cNvPr>
          <p:cNvSpPr txBox="1"/>
          <p:nvPr/>
        </p:nvSpPr>
        <p:spPr>
          <a:xfrm>
            <a:off x="3462340" y="134049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SBM- W/house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AD0812-80DD-57A3-BA9C-899E9E5EF8C4}"/>
              </a:ext>
            </a:extLst>
          </p:cNvPr>
          <p:cNvSpPr txBox="1"/>
          <p:nvPr/>
        </p:nvSpPr>
        <p:spPr>
          <a:xfrm>
            <a:off x="1639613" y="2767662"/>
            <a:ext cx="1148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Man Camp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83688C-6C6D-28A2-3A8A-613346E1F69A}"/>
              </a:ext>
            </a:extLst>
          </p:cNvPr>
          <p:cNvSpPr txBox="1"/>
          <p:nvPr/>
        </p:nvSpPr>
        <p:spPr>
          <a:xfrm>
            <a:off x="3812871" y="2593239"/>
            <a:ext cx="1423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Lower Pipe Yard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11215E-90DC-6020-1B21-98EA4F462047}"/>
              </a:ext>
            </a:extLst>
          </p:cNvPr>
          <p:cNvSpPr txBox="1"/>
          <p:nvPr/>
        </p:nvSpPr>
        <p:spPr>
          <a:xfrm>
            <a:off x="6202563" y="2622674"/>
            <a:ext cx="1296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Upper Pipe Yard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49849-9203-F6BB-B7F3-0AC4B0255C92}"/>
              </a:ext>
            </a:extLst>
          </p:cNvPr>
          <p:cNvSpPr txBox="1"/>
          <p:nvPr/>
        </p:nvSpPr>
        <p:spPr>
          <a:xfrm>
            <a:off x="7240841" y="3395596"/>
            <a:ext cx="1203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Trailer Offices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1EC984-8455-B884-0DDF-94605216A3F9}"/>
              </a:ext>
            </a:extLst>
          </p:cNvPr>
          <p:cNvSpPr txBox="1"/>
          <p:nvPr/>
        </p:nvSpPr>
        <p:spPr>
          <a:xfrm>
            <a:off x="6585793" y="4138570"/>
            <a:ext cx="1296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Training Centre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BA62FB-44F7-724B-DA7C-6BABF71D58E6}"/>
              </a:ext>
            </a:extLst>
          </p:cNvPr>
          <p:cNvSpPr txBox="1"/>
          <p:nvPr/>
        </p:nvSpPr>
        <p:spPr>
          <a:xfrm>
            <a:off x="3093081" y="3557729"/>
            <a:ext cx="1296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Interim Yard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8083A8-1CE9-EF67-4A69-3A51A42FDA26}"/>
              </a:ext>
            </a:extLst>
          </p:cNvPr>
          <p:cNvSpPr txBox="1"/>
          <p:nvPr/>
        </p:nvSpPr>
        <p:spPr>
          <a:xfrm>
            <a:off x="1324062" y="1632482"/>
            <a:ext cx="167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Procurement</a:t>
            </a:r>
          </a:p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W/House </a:t>
            </a:r>
          </a:p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and Workshop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E0EA6F-560E-8730-C37A-4E30F79292F5}"/>
              </a:ext>
            </a:extLst>
          </p:cNvPr>
          <p:cNvSpPr txBox="1"/>
          <p:nvPr/>
        </p:nvSpPr>
        <p:spPr>
          <a:xfrm rot="5400000">
            <a:off x="10001677" y="3691381"/>
            <a:ext cx="2112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Wharf  Rest Containers</a:t>
            </a:r>
          </a:p>
        </p:txBody>
      </p:sp>
      <p:pic>
        <p:nvPicPr>
          <p:cNvPr id="67" name="Picture 6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893067CC-4E8A-B550-2ED1-DA91771ED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536"/>
            <a:ext cx="1946932" cy="180194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C7AE042-11E2-6C47-378F-C360E5F8B1BD}"/>
              </a:ext>
            </a:extLst>
          </p:cNvPr>
          <p:cNvSpPr/>
          <p:nvPr/>
        </p:nvSpPr>
        <p:spPr>
          <a:xfrm>
            <a:off x="1069917" y="5746371"/>
            <a:ext cx="267184" cy="221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 dirty="0">
              <a:highlight>
                <a:srgbClr val="FFFF00"/>
              </a:highlight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FA9E9A-2736-5EA2-C5D6-6C5AD658A556}"/>
              </a:ext>
            </a:extLst>
          </p:cNvPr>
          <p:cNvSpPr/>
          <p:nvPr/>
        </p:nvSpPr>
        <p:spPr>
          <a:xfrm>
            <a:off x="1686467" y="5925553"/>
            <a:ext cx="243941" cy="2218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AD8175-DDC0-A4DB-A66D-DAC8ED3D8BE8}"/>
              </a:ext>
            </a:extLst>
          </p:cNvPr>
          <p:cNvSpPr/>
          <p:nvPr/>
        </p:nvSpPr>
        <p:spPr>
          <a:xfrm>
            <a:off x="1188046" y="6129215"/>
            <a:ext cx="243941" cy="22545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4FF34FC-3229-62C3-8A53-1ED6C3A3E9AE}"/>
              </a:ext>
            </a:extLst>
          </p:cNvPr>
          <p:cNvSpPr/>
          <p:nvPr/>
        </p:nvSpPr>
        <p:spPr>
          <a:xfrm>
            <a:off x="1686466" y="6320164"/>
            <a:ext cx="243941" cy="2355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DE1059D-16A8-0EEA-222D-610ACFA7DA1B}"/>
              </a:ext>
            </a:extLst>
          </p:cNvPr>
          <p:cNvSpPr/>
          <p:nvPr/>
        </p:nvSpPr>
        <p:spPr>
          <a:xfrm>
            <a:off x="1621766" y="43131"/>
            <a:ext cx="9634507" cy="6788989"/>
          </a:xfrm>
          <a:custGeom>
            <a:avLst/>
            <a:gdLst>
              <a:gd name="connsiteX0" fmla="*/ 1233578 w 9609827"/>
              <a:gd name="connsiteY0" fmla="*/ 4132053 h 6788989"/>
              <a:gd name="connsiteX1" fmla="*/ 8816197 w 9609827"/>
              <a:gd name="connsiteY1" fmla="*/ 4106173 h 6788989"/>
              <a:gd name="connsiteX2" fmla="*/ 8807570 w 9609827"/>
              <a:gd name="connsiteY2" fmla="*/ 5262113 h 6788989"/>
              <a:gd name="connsiteX3" fmla="*/ 7116793 w 9609827"/>
              <a:gd name="connsiteY3" fmla="*/ 5270739 h 6788989"/>
              <a:gd name="connsiteX4" fmla="*/ 7030529 w 9609827"/>
              <a:gd name="connsiteY4" fmla="*/ 5417389 h 6788989"/>
              <a:gd name="connsiteX5" fmla="*/ 7453223 w 9609827"/>
              <a:gd name="connsiteY5" fmla="*/ 5943600 h 6788989"/>
              <a:gd name="connsiteX6" fmla="*/ 7470476 w 9609827"/>
              <a:gd name="connsiteY6" fmla="*/ 6771736 h 6788989"/>
              <a:gd name="connsiteX7" fmla="*/ 8229600 w 9609827"/>
              <a:gd name="connsiteY7" fmla="*/ 6788989 h 6788989"/>
              <a:gd name="connsiteX8" fmla="*/ 8307238 w 9609827"/>
              <a:gd name="connsiteY8" fmla="*/ 6590581 h 6788989"/>
              <a:gd name="connsiteX9" fmla="*/ 9566695 w 9609827"/>
              <a:gd name="connsiteY9" fmla="*/ 6694098 h 6788989"/>
              <a:gd name="connsiteX10" fmla="*/ 9609827 w 9609827"/>
              <a:gd name="connsiteY10" fmla="*/ 293298 h 6788989"/>
              <a:gd name="connsiteX11" fmla="*/ 9282023 w 9609827"/>
              <a:gd name="connsiteY11" fmla="*/ 310551 h 6788989"/>
              <a:gd name="connsiteX12" fmla="*/ 9256144 w 9609827"/>
              <a:gd name="connsiteY12" fmla="*/ 2061713 h 6788989"/>
              <a:gd name="connsiteX13" fmla="*/ 6564702 w 9609827"/>
              <a:gd name="connsiteY13" fmla="*/ 2027207 h 6788989"/>
              <a:gd name="connsiteX14" fmla="*/ 6573329 w 9609827"/>
              <a:gd name="connsiteY14" fmla="*/ 1061049 h 6788989"/>
              <a:gd name="connsiteX15" fmla="*/ 4873925 w 9609827"/>
              <a:gd name="connsiteY15" fmla="*/ 1052422 h 6788989"/>
              <a:gd name="connsiteX16" fmla="*/ 4856672 w 9609827"/>
              <a:gd name="connsiteY16" fmla="*/ 362309 h 6788989"/>
              <a:gd name="connsiteX17" fmla="*/ 3804250 w 9609827"/>
              <a:gd name="connsiteY17" fmla="*/ 345056 h 6788989"/>
              <a:gd name="connsiteX18" fmla="*/ 3804250 w 9609827"/>
              <a:gd name="connsiteY18" fmla="*/ 931653 h 6788989"/>
              <a:gd name="connsiteX19" fmla="*/ 3226280 w 9609827"/>
              <a:gd name="connsiteY19" fmla="*/ 923026 h 6788989"/>
              <a:gd name="connsiteX20" fmla="*/ 3226280 w 9609827"/>
              <a:gd name="connsiteY20" fmla="*/ 34505 h 6788989"/>
              <a:gd name="connsiteX21" fmla="*/ 1293963 w 9609827"/>
              <a:gd name="connsiteY21" fmla="*/ 0 h 6788989"/>
              <a:gd name="connsiteX22" fmla="*/ 1009291 w 9609827"/>
              <a:gd name="connsiteY22" fmla="*/ 0 h 6788989"/>
              <a:gd name="connsiteX23" fmla="*/ 905774 w 9609827"/>
              <a:gd name="connsiteY23" fmla="*/ 3010619 h 6788989"/>
              <a:gd name="connsiteX24" fmla="*/ 60385 w 9609827"/>
              <a:gd name="connsiteY24" fmla="*/ 3027872 h 6788989"/>
              <a:gd name="connsiteX25" fmla="*/ 60385 w 9609827"/>
              <a:gd name="connsiteY25" fmla="*/ 3623094 h 6788989"/>
              <a:gd name="connsiteX26" fmla="*/ 8627 w 9609827"/>
              <a:gd name="connsiteY26" fmla="*/ 3631721 h 6788989"/>
              <a:gd name="connsiteX27" fmla="*/ 0 w 9609827"/>
              <a:gd name="connsiteY27" fmla="*/ 3804249 h 6788989"/>
              <a:gd name="connsiteX28" fmla="*/ 43133 w 9609827"/>
              <a:gd name="connsiteY28" fmla="*/ 3821502 h 6788989"/>
              <a:gd name="connsiteX29" fmla="*/ 51759 w 9609827"/>
              <a:gd name="connsiteY29" fmla="*/ 4088921 h 6788989"/>
              <a:gd name="connsiteX30" fmla="*/ 1233578 w 9609827"/>
              <a:gd name="connsiteY30" fmla="*/ 4132053 h 678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09827" h="6788989">
                <a:moveTo>
                  <a:pt x="1233578" y="4132053"/>
                </a:moveTo>
                <a:lnTo>
                  <a:pt x="8816197" y="4106173"/>
                </a:lnTo>
                <a:cubicBezTo>
                  <a:pt x="8813321" y="4491486"/>
                  <a:pt x="8810446" y="4876800"/>
                  <a:pt x="8807570" y="5262113"/>
                </a:cubicBezTo>
                <a:lnTo>
                  <a:pt x="7116793" y="5270739"/>
                </a:lnTo>
                <a:lnTo>
                  <a:pt x="7030529" y="5417389"/>
                </a:lnTo>
                <a:lnTo>
                  <a:pt x="7453223" y="5943600"/>
                </a:lnTo>
                <a:lnTo>
                  <a:pt x="7470476" y="6771736"/>
                </a:lnTo>
                <a:lnTo>
                  <a:pt x="8229600" y="6788989"/>
                </a:lnTo>
                <a:lnTo>
                  <a:pt x="8307238" y="6590581"/>
                </a:lnTo>
                <a:lnTo>
                  <a:pt x="9566695" y="6694098"/>
                </a:lnTo>
                <a:lnTo>
                  <a:pt x="9609827" y="293298"/>
                </a:lnTo>
                <a:lnTo>
                  <a:pt x="9282023" y="310551"/>
                </a:lnTo>
                <a:lnTo>
                  <a:pt x="9256144" y="2061713"/>
                </a:lnTo>
                <a:lnTo>
                  <a:pt x="6564702" y="2027207"/>
                </a:lnTo>
                <a:cubicBezTo>
                  <a:pt x="6567578" y="1705154"/>
                  <a:pt x="6570453" y="1383102"/>
                  <a:pt x="6573329" y="1061049"/>
                </a:cubicBezTo>
                <a:lnTo>
                  <a:pt x="4873925" y="1052422"/>
                </a:lnTo>
                <a:lnTo>
                  <a:pt x="4856672" y="362309"/>
                </a:lnTo>
                <a:lnTo>
                  <a:pt x="3804250" y="345056"/>
                </a:lnTo>
                <a:lnTo>
                  <a:pt x="3804250" y="931653"/>
                </a:lnTo>
                <a:lnTo>
                  <a:pt x="3226280" y="923026"/>
                </a:lnTo>
                <a:lnTo>
                  <a:pt x="3226280" y="34505"/>
                </a:lnTo>
                <a:lnTo>
                  <a:pt x="1293963" y="0"/>
                </a:lnTo>
                <a:lnTo>
                  <a:pt x="1009291" y="0"/>
                </a:lnTo>
                <a:lnTo>
                  <a:pt x="905774" y="3010619"/>
                </a:lnTo>
                <a:lnTo>
                  <a:pt x="60385" y="3027872"/>
                </a:lnTo>
                <a:lnTo>
                  <a:pt x="60385" y="3623094"/>
                </a:lnTo>
                <a:lnTo>
                  <a:pt x="8627" y="3631721"/>
                </a:lnTo>
                <a:lnTo>
                  <a:pt x="0" y="3804249"/>
                </a:lnTo>
                <a:lnTo>
                  <a:pt x="43133" y="3821502"/>
                </a:lnTo>
                <a:lnTo>
                  <a:pt x="51759" y="4088921"/>
                </a:lnTo>
                <a:lnTo>
                  <a:pt x="1233578" y="4132053"/>
                </a:ln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66EEFA-9014-2F75-C7FB-3339EC2C0EA7}"/>
              </a:ext>
            </a:extLst>
          </p:cNvPr>
          <p:cNvSpPr txBox="1"/>
          <p:nvPr/>
        </p:nvSpPr>
        <p:spPr>
          <a:xfrm>
            <a:off x="5416078" y="350318"/>
            <a:ext cx="129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Maintenance Workshop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AD78DC-10B8-343C-3C21-3D2091B1F07D}"/>
              </a:ext>
            </a:extLst>
          </p:cNvPr>
          <p:cNvSpPr txBox="1"/>
          <p:nvPr/>
        </p:nvSpPr>
        <p:spPr>
          <a:xfrm>
            <a:off x="6202563" y="1340493"/>
            <a:ext cx="2381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Fuel Farm and Water Bunkering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E72A1-B661-0829-E471-68AF55144345}"/>
              </a:ext>
            </a:extLst>
          </p:cNvPr>
          <p:cNvSpPr txBox="1"/>
          <p:nvPr/>
        </p:nvSpPr>
        <p:spPr>
          <a:xfrm>
            <a:off x="1569198" y="3612510"/>
            <a:ext cx="1148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Main Building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6DBDCB5-7185-DB88-AD8E-EE6A10EEB4CD}"/>
              </a:ext>
            </a:extLst>
          </p:cNvPr>
          <p:cNvSpPr/>
          <p:nvPr/>
        </p:nvSpPr>
        <p:spPr>
          <a:xfrm>
            <a:off x="1746250" y="3873500"/>
            <a:ext cx="660400" cy="228600"/>
          </a:xfrm>
          <a:custGeom>
            <a:avLst/>
            <a:gdLst>
              <a:gd name="connsiteX0" fmla="*/ 0 w 660400"/>
              <a:gd name="connsiteY0" fmla="*/ 0 h 228600"/>
              <a:gd name="connsiteX1" fmla="*/ 660400 w 660400"/>
              <a:gd name="connsiteY1" fmla="*/ 19050 h 228600"/>
              <a:gd name="connsiteX2" fmla="*/ 654050 w 660400"/>
              <a:gd name="connsiteY2" fmla="*/ 228600 h 228600"/>
              <a:gd name="connsiteX3" fmla="*/ 38100 w 660400"/>
              <a:gd name="connsiteY3" fmla="*/ 215900 h 228600"/>
              <a:gd name="connsiteX4" fmla="*/ 0 w 6604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228600">
                <a:moveTo>
                  <a:pt x="0" y="0"/>
                </a:moveTo>
                <a:lnTo>
                  <a:pt x="660400" y="19050"/>
                </a:lnTo>
                <a:lnTo>
                  <a:pt x="654050" y="228600"/>
                </a:lnTo>
                <a:lnTo>
                  <a:pt x="38100" y="2159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E86A50E-AF41-7331-9E47-C75013189D27}"/>
              </a:ext>
            </a:extLst>
          </p:cNvPr>
          <p:cNvSpPr/>
          <p:nvPr/>
        </p:nvSpPr>
        <p:spPr>
          <a:xfrm>
            <a:off x="1809750" y="3932640"/>
            <a:ext cx="546100" cy="129668"/>
          </a:xfrm>
          <a:custGeom>
            <a:avLst/>
            <a:gdLst>
              <a:gd name="connsiteX0" fmla="*/ 0 w 660400"/>
              <a:gd name="connsiteY0" fmla="*/ 0 h 228600"/>
              <a:gd name="connsiteX1" fmla="*/ 660400 w 660400"/>
              <a:gd name="connsiteY1" fmla="*/ 19050 h 228600"/>
              <a:gd name="connsiteX2" fmla="*/ 654050 w 660400"/>
              <a:gd name="connsiteY2" fmla="*/ 228600 h 228600"/>
              <a:gd name="connsiteX3" fmla="*/ 38100 w 660400"/>
              <a:gd name="connsiteY3" fmla="*/ 215900 h 228600"/>
              <a:gd name="connsiteX4" fmla="*/ 0 w 6604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228600">
                <a:moveTo>
                  <a:pt x="0" y="0"/>
                </a:moveTo>
                <a:lnTo>
                  <a:pt x="660400" y="19050"/>
                </a:lnTo>
                <a:lnTo>
                  <a:pt x="654050" y="228600"/>
                </a:lnTo>
                <a:lnTo>
                  <a:pt x="38100" y="2159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C10CC67-88CF-80E4-34A4-C202A1D60BBD}"/>
              </a:ext>
            </a:extLst>
          </p:cNvPr>
          <p:cNvSpPr/>
          <p:nvPr/>
        </p:nvSpPr>
        <p:spPr>
          <a:xfrm>
            <a:off x="2997200" y="996950"/>
            <a:ext cx="3124200" cy="971550"/>
          </a:xfrm>
          <a:custGeom>
            <a:avLst/>
            <a:gdLst>
              <a:gd name="connsiteX0" fmla="*/ 19050 w 3124200"/>
              <a:gd name="connsiteY0" fmla="*/ 0 h 971550"/>
              <a:gd name="connsiteX1" fmla="*/ 19050 w 3124200"/>
              <a:gd name="connsiteY1" fmla="*/ 95250 h 971550"/>
              <a:gd name="connsiteX2" fmla="*/ 0 w 3124200"/>
              <a:gd name="connsiteY2" fmla="*/ 476250 h 971550"/>
              <a:gd name="connsiteX3" fmla="*/ 12700 w 3124200"/>
              <a:gd name="connsiteY3" fmla="*/ 952500 h 971550"/>
              <a:gd name="connsiteX4" fmla="*/ 3111500 w 3124200"/>
              <a:gd name="connsiteY4" fmla="*/ 971550 h 971550"/>
              <a:gd name="connsiteX5" fmla="*/ 3124200 w 3124200"/>
              <a:gd name="connsiteY5" fmla="*/ 381000 h 971550"/>
              <a:gd name="connsiteX6" fmla="*/ 2266950 w 3124200"/>
              <a:gd name="connsiteY6" fmla="*/ 361950 h 971550"/>
              <a:gd name="connsiteX7" fmla="*/ 2273300 w 3124200"/>
              <a:gd name="connsiteY7" fmla="*/ 31750 h 971550"/>
              <a:gd name="connsiteX8" fmla="*/ 19050 w 3124200"/>
              <a:gd name="connsiteY8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4200" h="971550">
                <a:moveTo>
                  <a:pt x="19050" y="0"/>
                </a:moveTo>
                <a:lnTo>
                  <a:pt x="19050" y="95250"/>
                </a:lnTo>
                <a:lnTo>
                  <a:pt x="0" y="476250"/>
                </a:lnTo>
                <a:lnTo>
                  <a:pt x="12700" y="952500"/>
                </a:lnTo>
                <a:lnTo>
                  <a:pt x="3111500" y="971550"/>
                </a:lnTo>
                <a:lnTo>
                  <a:pt x="3124200" y="381000"/>
                </a:lnTo>
                <a:lnTo>
                  <a:pt x="2266950" y="361950"/>
                </a:lnTo>
                <a:lnTo>
                  <a:pt x="2273300" y="31750"/>
                </a:lnTo>
                <a:lnTo>
                  <a:pt x="19050" y="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68D162E-10A4-5407-AE36-90D2AD519F12}"/>
              </a:ext>
            </a:extLst>
          </p:cNvPr>
          <p:cNvSpPr/>
          <p:nvPr/>
        </p:nvSpPr>
        <p:spPr>
          <a:xfrm>
            <a:off x="3054433" y="1119170"/>
            <a:ext cx="2959017" cy="811978"/>
          </a:xfrm>
          <a:custGeom>
            <a:avLst/>
            <a:gdLst>
              <a:gd name="connsiteX0" fmla="*/ 19050 w 3124200"/>
              <a:gd name="connsiteY0" fmla="*/ 0 h 971550"/>
              <a:gd name="connsiteX1" fmla="*/ 19050 w 3124200"/>
              <a:gd name="connsiteY1" fmla="*/ 95250 h 971550"/>
              <a:gd name="connsiteX2" fmla="*/ 0 w 3124200"/>
              <a:gd name="connsiteY2" fmla="*/ 476250 h 971550"/>
              <a:gd name="connsiteX3" fmla="*/ 12700 w 3124200"/>
              <a:gd name="connsiteY3" fmla="*/ 952500 h 971550"/>
              <a:gd name="connsiteX4" fmla="*/ 3111500 w 3124200"/>
              <a:gd name="connsiteY4" fmla="*/ 971550 h 971550"/>
              <a:gd name="connsiteX5" fmla="*/ 3124200 w 3124200"/>
              <a:gd name="connsiteY5" fmla="*/ 381000 h 971550"/>
              <a:gd name="connsiteX6" fmla="*/ 2266950 w 3124200"/>
              <a:gd name="connsiteY6" fmla="*/ 361950 h 971550"/>
              <a:gd name="connsiteX7" fmla="*/ 2273300 w 3124200"/>
              <a:gd name="connsiteY7" fmla="*/ 31750 h 971550"/>
              <a:gd name="connsiteX8" fmla="*/ 19050 w 3124200"/>
              <a:gd name="connsiteY8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4200" h="971550">
                <a:moveTo>
                  <a:pt x="19050" y="0"/>
                </a:moveTo>
                <a:lnTo>
                  <a:pt x="19050" y="95250"/>
                </a:lnTo>
                <a:lnTo>
                  <a:pt x="0" y="476250"/>
                </a:lnTo>
                <a:lnTo>
                  <a:pt x="12700" y="952500"/>
                </a:lnTo>
                <a:lnTo>
                  <a:pt x="3111500" y="971550"/>
                </a:lnTo>
                <a:lnTo>
                  <a:pt x="3124200" y="381000"/>
                </a:lnTo>
                <a:lnTo>
                  <a:pt x="2266950" y="361950"/>
                </a:lnTo>
                <a:lnTo>
                  <a:pt x="2273300" y="31750"/>
                </a:lnTo>
                <a:lnTo>
                  <a:pt x="19050" y="0"/>
                </a:lnTo>
                <a:close/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708D9DF-7892-64E0-F436-D309E3ACFA56}"/>
              </a:ext>
            </a:extLst>
          </p:cNvPr>
          <p:cNvSpPr/>
          <p:nvPr/>
        </p:nvSpPr>
        <p:spPr>
          <a:xfrm>
            <a:off x="2209800" y="3067050"/>
            <a:ext cx="469900" cy="228600"/>
          </a:xfrm>
          <a:custGeom>
            <a:avLst/>
            <a:gdLst>
              <a:gd name="connsiteX0" fmla="*/ 0 w 469900"/>
              <a:gd name="connsiteY0" fmla="*/ 38100 h 228600"/>
              <a:gd name="connsiteX1" fmla="*/ 469900 w 469900"/>
              <a:gd name="connsiteY1" fmla="*/ 0 h 228600"/>
              <a:gd name="connsiteX2" fmla="*/ 463550 w 469900"/>
              <a:gd name="connsiteY2" fmla="*/ 228600 h 228600"/>
              <a:gd name="connsiteX3" fmla="*/ 0 w 469900"/>
              <a:gd name="connsiteY3" fmla="*/ 222250 h 228600"/>
              <a:gd name="connsiteX4" fmla="*/ 0 w 469900"/>
              <a:gd name="connsiteY4" fmla="*/ 381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228600">
                <a:moveTo>
                  <a:pt x="0" y="38100"/>
                </a:moveTo>
                <a:lnTo>
                  <a:pt x="469900" y="0"/>
                </a:lnTo>
                <a:lnTo>
                  <a:pt x="463550" y="228600"/>
                </a:lnTo>
                <a:lnTo>
                  <a:pt x="0" y="222250"/>
                </a:lnTo>
                <a:lnTo>
                  <a:pt x="0" y="381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433E992-D3E7-A331-DBA8-D4F25EAEFE07}"/>
              </a:ext>
            </a:extLst>
          </p:cNvPr>
          <p:cNvSpPr/>
          <p:nvPr/>
        </p:nvSpPr>
        <p:spPr>
          <a:xfrm>
            <a:off x="2597150" y="1663700"/>
            <a:ext cx="139700" cy="596900"/>
          </a:xfrm>
          <a:custGeom>
            <a:avLst/>
            <a:gdLst>
              <a:gd name="connsiteX0" fmla="*/ 139700 w 139700"/>
              <a:gd name="connsiteY0" fmla="*/ 0 h 596900"/>
              <a:gd name="connsiteX1" fmla="*/ 6350 w 139700"/>
              <a:gd name="connsiteY1" fmla="*/ 0 h 596900"/>
              <a:gd name="connsiteX2" fmla="*/ 0 w 139700"/>
              <a:gd name="connsiteY2" fmla="*/ 596900 h 596900"/>
              <a:gd name="connsiteX3" fmla="*/ 127000 w 139700"/>
              <a:gd name="connsiteY3" fmla="*/ 590550 h 596900"/>
              <a:gd name="connsiteX4" fmla="*/ 139700 w 139700"/>
              <a:gd name="connsiteY4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" h="596900">
                <a:moveTo>
                  <a:pt x="139700" y="0"/>
                </a:moveTo>
                <a:lnTo>
                  <a:pt x="6350" y="0"/>
                </a:lnTo>
                <a:cubicBezTo>
                  <a:pt x="4233" y="198967"/>
                  <a:pt x="2117" y="397933"/>
                  <a:pt x="0" y="596900"/>
                </a:cubicBezTo>
                <a:lnTo>
                  <a:pt x="127000" y="590550"/>
                </a:lnTo>
                <a:lnTo>
                  <a:pt x="139700" y="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92EB428-3638-92EC-D9BD-77B56854878C}"/>
              </a:ext>
            </a:extLst>
          </p:cNvPr>
          <p:cNvSpPr/>
          <p:nvPr/>
        </p:nvSpPr>
        <p:spPr>
          <a:xfrm>
            <a:off x="5803900" y="768350"/>
            <a:ext cx="495300" cy="234950"/>
          </a:xfrm>
          <a:custGeom>
            <a:avLst/>
            <a:gdLst>
              <a:gd name="connsiteX0" fmla="*/ 0 w 495300"/>
              <a:gd name="connsiteY0" fmla="*/ 0 h 234950"/>
              <a:gd name="connsiteX1" fmla="*/ 6350 w 495300"/>
              <a:gd name="connsiteY1" fmla="*/ 234950 h 234950"/>
              <a:gd name="connsiteX2" fmla="*/ 488950 w 495300"/>
              <a:gd name="connsiteY2" fmla="*/ 228600 h 234950"/>
              <a:gd name="connsiteX3" fmla="*/ 495300 w 495300"/>
              <a:gd name="connsiteY3" fmla="*/ 6350 h 234950"/>
              <a:gd name="connsiteX4" fmla="*/ 0 w 495300"/>
              <a:gd name="connsiteY4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234950">
                <a:moveTo>
                  <a:pt x="0" y="0"/>
                </a:moveTo>
                <a:lnTo>
                  <a:pt x="6350" y="234950"/>
                </a:lnTo>
                <a:lnTo>
                  <a:pt x="488950" y="228600"/>
                </a:lnTo>
                <a:lnTo>
                  <a:pt x="495300" y="635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401047D7-39A7-DBA1-775F-475F7C086E1C}"/>
              </a:ext>
            </a:extLst>
          </p:cNvPr>
          <p:cNvSpPr/>
          <p:nvPr/>
        </p:nvSpPr>
        <p:spPr>
          <a:xfrm>
            <a:off x="6485995" y="1562100"/>
            <a:ext cx="142122" cy="406400"/>
          </a:xfrm>
          <a:custGeom>
            <a:avLst/>
            <a:gdLst>
              <a:gd name="connsiteX0" fmla="*/ 12700 w 158750"/>
              <a:gd name="connsiteY0" fmla="*/ 0 h 406400"/>
              <a:gd name="connsiteX1" fmla="*/ 0 w 158750"/>
              <a:gd name="connsiteY1" fmla="*/ 406400 h 406400"/>
              <a:gd name="connsiteX2" fmla="*/ 158750 w 158750"/>
              <a:gd name="connsiteY2" fmla="*/ 400050 h 406400"/>
              <a:gd name="connsiteX3" fmla="*/ 152400 w 158750"/>
              <a:gd name="connsiteY3" fmla="*/ 19050 h 406400"/>
              <a:gd name="connsiteX4" fmla="*/ 12700 w 158750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406400">
                <a:moveTo>
                  <a:pt x="12700" y="0"/>
                </a:moveTo>
                <a:lnTo>
                  <a:pt x="0" y="406400"/>
                </a:lnTo>
                <a:lnTo>
                  <a:pt x="158750" y="400050"/>
                </a:lnTo>
                <a:lnTo>
                  <a:pt x="152400" y="19050"/>
                </a:lnTo>
                <a:lnTo>
                  <a:pt x="12700" y="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1D7D942-7697-CAE5-E3BB-354BF0170B0A}"/>
              </a:ext>
            </a:extLst>
          </p:cNvPr>
          <p:cNvSpPr/>
          <p:nvPr/>
        </p:nvSpPr>
        <p:spPr>
          <a:xfrm>
            <a:off x="6502401" y="1595917"/>
            <a:ext cx="125716" cy="335231"/>
          </a:xfrm>
          <a:custGeom>
            <a:avLst/>
            <a:gdLst>
              <a:gd name="connsiteX0" fmla="*/ 12700 w 158750"/>
              <a:gd name="connsiteY0" fmla="*/ 0 h 406400"/>
              <a:gd name="connsiteX1" fmla="*/ 0 w 158750"/>
              <a:gd name="connsiteY1" fmla="*/ 406400 h 406400"/>
              <a:gd name="connsiteX2" fmla="*/ 158750 w 158750"/>
              <a:gd name="connsiteY2" fmla="*/ 400050 h 406400"/>
              <a:gd name="connsiteX3" fmla="*/ 152400 w 158750"/>
              <a:gd name="connsiteY3" fmla="*/ 19050 h 406400"/>
              <a:gd name="connsiteX4" fmla="*/ 12700 w 158750"/>
              <a:gd name="connsiteY4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406400">
                <a:moveTo>
                  <a:pt x="12700" y="0"/>
                </a:moveTo>
                <a:lnTo>
                  <a:pt x="0" y="406400"/>
                </a:lnTo>
                <a:lnTo>
                  <a:pt x="158750" y="400050"/>
                </a:lnTo>
                <a:lnTo>
                  <a:pt x="152400" y="19050"/>
                </a:lnTo>
                <a:lnTo>
                  <a:pt x="12700" y="0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B9F0192-304A-A0AF-C99C-29ACB90CF3F5}"/>
              </a:ext>
            </a:extLst>
          </p:cNvPr>
          <p:cNvSpPr/>
          <p:nvPr/>
        </p:nvSpPr>
        <p:spPr>
          <a:xfrm>
            <a:off x="7054850" y="1212850"/>
            <a:ext cx="185991" cy="1019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C7CD55A-8FAF-D782-07DC-7AC7000CBB42}"/>
              </a:ext>
            </a:extLst>
          </p:cNvPr>
          <p:cNvSpPr/>
          <p:nvPr/>
        </p:nvSpPr>
        <p:spPr>
          <a:xfrm>
            <a:off x="11003954" y="350318"/>
            <a:ext cx="172046" cy="941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A42E499-6584-3339-1491-59251462D82A}"/>
              </a:ext>
            </a:extLst>
          </p:cNvPr>
          <p:cNvSpPr/>
          <p:nvPr/>
        </p:nvSpPr>
        <p:spPr>
          <a:xfrm>
            <a:off x="10065794" y="3244850"/>
            <a:ext cx="172046" cy="941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97B8D4A-DDA9-232E-FB3A-C6DC900D08CC}"/>
              </a:ext>
            </a:extLst>
          </p:cNvPr>
          <p:cNvSpPr/>
          <p:nvPr/>
        </p:nvSpPr>
        <p:spPr>
          <a:xfrm>
            <a:off x="10237840" y="5311775"/>
            <a:ext cx="172046" cy="941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12590E32-3921-CB19-A6EE-CC13720AB0F7}"/>
              </a:ext>
            </a:extLst>
          </p:cNvPr>
          <p:cNvSpPr/>
          <p:nvPr/>
        </p:nvSpPr>
        <p:spPr>
          <a:xfrm>
            <a:off x="10296227" y="3950383"/>
            <a:ext cx="172046" cy="941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4781204-5D23-1FDA-8BF7-ACFFE66B91D6}"/>
              </a:ext>
            </a:extLst>
          </p:cNvPr>
          <p:cNvSpPr/>
          <p:nvPr/>
        </p:nvSpPr>
        <p:spPr>
          <a:xfrm>
            <a:off x="7054850" y="3710695"/>
            <a:ext cx="1038705" cy="389713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DBCA5C-8BFA-0E6F-7987-F11BB138F4F9}"/>
              </a:ext>
            </a:extLst>
          </p:cNvPr>
          <p:cNvSpPr txBox="1"/>
          <p:nvPr/>
        </p:nvSpPr>
        <p:spPr>
          <a:xfrm>
            <a:off x="5527727" y="3547418"/>
            <a:ext cx="1744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Container Yard </a:t>
            </a:r>
            <a:r>
              <a:rPr lang="en-US" sz="1200" cap="small" dirty="0" err="1">
                <a:highlight>
                  <a:srgbClr val="FFFF00"/>
                </a:highlight>
                <a:latin typeface="Century Gothic" panose="020B0502020202020204" pitchFamily="34" charset="0"/>
              </a:rPr>
              <a:t>Yard</a:t>
            </a:r>
            <a:endParaRPr lang="en-US" sz="1200" cap="small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1B574DE-5CD5-B662-9B31-9406C044DDDF}"/>
              </a:ext>
            </a:extLst>
          </p:cNvPr>
          <p:cNvSpPr/>
          <p:nvPr/>
        </p:nvSpPr>
        <p:spPr>
          <a:xfrm>
            <a:off x="8248650" y="2297863"/>
            <a:ext cx="653337" cy="101683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7A5ED85-0371-576C-769F-87221B9DAB55}"/>
              </a:ext>
            </a:extLst>
          </p:cNvPr>
          <p:cNvSpPr/>
          <p:nvPr/>
        </p:nvSpPr>
        <p:spPr>
          <a:xfrm>
            <a:off x="8336970" y="2374062"/>
            <a:ext cx="469899" cy="86443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5EC5C1-31F7-6BB7-368E-239BC16A0948}"/>
              </a:ext>
            </a:extLst>
          </p:cNvPr>
          <p:cNvSpPr txBox="1"/>
          <p:nvPr/>
        </p:nvSpPr>
        <p:spPr>
          <a:xfrm>
            <a:off x="7936057" y="1962150"/>
            <a:ext cx="129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>
                <a:highlight>
                  <a:srgbClr val="FFFF00"/>
                </a:highlight>
                <a:latin typeface="Century Gothic" panose="020B0502020202020204" pitchFamily="34" charset="0"/>
              </a:rPr>
              <a:t>Exxon Drilling W/House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873CB1C-F4DA-2296-72D5-4D3687D2D15A}"/>
              </a:ext>
            </a:extLst>
          </p:cNvPr>
          <p:cNvCxnSpPr>
            <a:cxnSpLocks/>
          </p:cNvCxnSpPr>
          <p:nvPr/>
        </p:nvCxnSpPr>
        <p:spPr>
          <a:xfrm flipH="1">
            <a:off x="11048598" y="501650"/>
            <a:ext cx="46536" cy="232893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4939A51-94B6-5125-5BE1-72C9BB5FCAB2}"/>
              </a:ext>
            </a:extLst>
          </p:cNvPr>
          <p:cNvCxnSpPr>
            <a:cxnSpLocks/>
          </p:cNvCxnSpPr>
          <p:nvPr/>
        </p:nvCxnSpPr>
        <p:spPr>
          <a:xfrm flipV="1">
            <a:off x="10423381" y="4493882"/>
            <a:ext cx="524016" cy="82088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F4662FC-97F9-DEC9-F117-B2E00586D28F}"/>
              </a:ext>
            </a:extLst>
          </p:cNvPr>
          <p:cNvCxnSpPr>
            <a:cxnSpLocks/>
          </p:cNvCxnSpPr>
          <p:nvPr/>
        </p:nvCxnSpPr>
        <p:spPr>
          <a:xfrm>
            <a:off x="10285337" y="3291941"/>
            <a:ext cx="650799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EBF6A20-0402-4C63-8715-D8CEB7D4A5A2}"/>
              </a:ext>
            </a:extLst>
          </p:cNvPr>
          <p:cNvCxnSpPr>
            <a:cxnSpLocks/>
          </p:cNvCxnSpPr>
          <p:nvPr/>
        </p:nvCxnSpPr>
        <p:spPr>
          <a:xfrm>
            <a:off x="10468273" y="3987800"/>
            <a:ext cx="478753" cy="967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260780D-669E-27FE-FA51-2B12B706076A}"/>
              </a:ext>
            </a:extLst>
          </p:cNvPr>
          <p:cNvSpPr/>
          <p:nvPr/>
        </p:nvSpPr>
        <p:spPr>
          <a:xfrm>
            <a:off x="2905125" y="2200275"/>
            <a:ext cx="5295900" cy="1171575"/>
          </a:xfrm>
          <a:custGeom>
            <a:avLst/>
            <a:gdLst>
              <a:gd name="connsiteX0" fmla="*/ 47625 w 5295900"/>
              <a:gd name="connsiteY0" fmla="*/ 95250 h 1171575"/>
              <a:gd name="connsiteX1" fmla="*/ 0 w 5295900"/>
              <a:gd name="connsiteY1" fmla="*/ 1038225 h 1171575"/>
              <a:gd name="connsiteX2" fmla="*/ 219075 w 5295900"/>
              <a:gd name="connsiteY2" fmla="*/ 1152525 h 1171575"/>
              <a:gd name="connsiteX3" fmla="*/ 5295900 w 5295900"/>
              <a:gd name="connsiteY3" fmla="*/ 1171575 h 1171575"/>
              <a:gd name="connsiteX4" fmla="*/ 5267325 w 5295900"/>
              <a:gd name="connsiteY4" fmla="*/ 38100 h 1171575"/>
              <a:gd name="connsiteX5" fmla="*/ 476250 w 5295900"/>
              <a:gd name="connsiteY5" fmla="*/ 0 h 1171575"/>
              <a:gd name="connsiteX6" fmla="*/ 47625 w 5295900"/>
              <a:gd name="connsiteY6" fmla="*/ 9525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5900" h="1171575">
                <a:moveTo>
                  <a:pt x="47625" y="95250"/>
                </a:moveTo>
                <a:lnTo>
                  <a:pt x="0" y="1038225"/>
                </a:lnTo>
                <a:lnTo>
                  <a:pt x="219075" y="1152525"/>
                </a:lnTo>
                <a:lnTo>
                  <a:pt x="5295900" y="1171575"/>
                </a:lnTo>
                <a:lnTo>
                  <a:pt x="5267325" y="38100"/>
                </a:lnTo>
                <a:lnTo>
                  <a:pt x="476250" y="0"/>
                </a:lnTo>
                <a:lnTo>
                  <a:pt x="47625" y="9525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</p:spTree>
    <p:extLst>
      <p:ext uri="{BB962C8B-B14F-4D97-AF65-F5344CB8AC3E}">
        <p14:creationId xmlns:p14="http://schemas.microsoft.com/office/powerpoint/2010/main" val="13295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919C44-A434-A4C5-26D9-87F95D736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0EC12F9-874D-B24D-71E5-51EF6EBA3678}"/>
              </a:ext>
            </a:extLst>
          </p:cNvPr>
          <p:cNvSpPr/>
          <p:nvPr/>
        </p:nvSpPr>
        <p:spPr>
          <a:xfrm>
            <a:off x="1043796" y="3830128"/>
            <a:ext cx="198408" cy="534838"/>
          </a:xfrm>
          <a:custGeom>
            <a:avLst/>
            <a:gdLst>
              <a:gd name="connsiteX0" fmla="*/ 198408 w 198408"/>
              <a:gd name="connsiteY0" fmla="*/ 0 h 534838"/>
              <a:gd name="connsiteX1" fmla="*/ 189781 w 198408"/>
              <a:gd name="connsiteY1" fmla="*/ 43132 h 534838"/>
              <a:gd name="connsiteX2" fmla="*/ 120770 w 198408"/>
              <a:gd name="connsiteY2" fmla="*/ 163902 h 534838"/>
              <a:gd name="connsiteX3" fmla="*/ 103517 w 198408"/>
              <a:gd name="connsiteY3" fmla="*/ 224287 h 534838"/>
              <a:gd name="connsiteX4" fmla="*/ 86264 w 198408"/>
              <a:gd name="connsiteY4" fmla="*/ 284672 h 534838"/>
              <a:gd name="connsiteX5" fmla="*/ 60385 w 198408"/>
              <a:gd name="connsiteY5" fmla="*/ 422695 h 534838"/>
              <a:gd name="connsiteX6" fmla="*/ 0 w 198408"/>
              <a:gd name="connsiteY6" fmla="*/ 534838 h 53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08" h="534838">
                <a:moveTo>
                  <a:pt x="198408" y="0"/>
                </a:moveTo>
                <a:cubicBezTo>
                  <a:pt x="195532" y="14377"/>
                  <a:pt x="195848" y="29784"/>
                  <a:pt x="189781" y="43132"/>
                </a:cubicBezTo>
                <a:cubicBezTo>
                  <a:pt x="142463" y="147231"/>
                  <a:pt x="162746" y="37968"/>
                  <a:pt x="120770" y="163902"/>
                </a:cubicBezTo>
                <a:cubicBezTo>
                  <a:pt x="100088" y="225950"/>
                  <a:pt x="125181" y="148465"/>
                  <a:pt x="103517" y="224287"/>
                </a:cubicBezTo>
                <a:cubicBezTo>
                  <a:pt x="92558" y="262644"/>
                  <a:pt x="95250" y="239741"/>
                  <a:pt x="86264" y="284672"/>
                </a:cubicBezTo>
                <a:cubicBezTo>
                  <a:pt x="77084" y="330572"/>
                  <a:pt x="74709" y="378131"/>
                  <a:pt x="60385" y="422695"/>
                </a:cubicBezTo>
                <a:cubicBezTo>
                  <a:pt x="35005" y="501656"/>
                  <a:pt x="32935" y="501906"/>
                  <a:pt x="0" y="5348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pic>
        <p:nvPicPr>
          <p:cNvPr id="35" name="Picture 3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3B1D371E-DF24-E45E-18F6-CE34ADDF4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24" y="0"/>
            <a:ext cx="1946251" cy="1808464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D4D4A79-7540-DB6E-9A51-F58BFFA8487A}"/>
              </a:ext>
            </a:extLst>
          </p:cNvPr>
          <p:cNvSpPr/>
          <p:nvPr/>
        </p:nvSpPr>
        <p:spPr>
          <a:xfrm>
            <a:off x="1066800" y="3629025"/>
            <a:ext cx="4181475" cy="1504950"/>
          </a:xfrm>
          <a:custGeom>
            <a:avLst/>
            <a:gdLst>
              <a:gd name="connsiteX0" fmla="*/ 238125 w 4181475"/>
              <a:gd name="connsiteY0" fmla="*/ 161925 h 1504950"/>
              <a:gd name="connsiteX1" fmla="*/ 0 w 4181475"/>
              <a:gd name="connsiteY1" fmla="*/ 1095375 h 1504950"/>
              <a:gd name="connsiteX2" fmla="*/ 57150 w 4181475"/>
              <a:gd name="connsiteY2" fmla="*/ 1400175 h 1504950"/>
              <a:gd name="connsiteX3" fmla="*/ 2867025 w 4181475"/>
              <a:gd name="connsiteY3" fmla="*/ 1362075 h 1504950"/>
              <a:gd name="connsiteX4" fmla="*/ 2847975 w 4181475"/>
              <a:gd name="connsiteY4" fmla="*/ 1504950 h 1504950"/>
              <a:gd name="connsiteX5" fmla="*/ 3829050 w 4181475"/>
              <a:gd name="connsiteY5" fmla="*/ 1504950 h 1504950"/>
              <a:gd name="connsiteX6" fmla="*/ 3914775 w 4181475"/>
              <a:gd name="connsiteY6" fmla="*/ 1009650 h 1504950"/>
              <a:gd name="connsiteX7" fmla="*/ 4114800 w 4181475"/>
              <a:gd name="connsiteY7" fmla="*/ 981075 h 1504950"/>
              <a:gd name="connsiteX8" fmla="*/ 4181475 w 4181475"/>
              <a:gd name="connsiteY8" fmla="*/ 542925 h 1504950"/>
              <a:gd name="connsiteX9" fmla="*/ 3943350 w 4181475"/>
              <a:gd name="connsiteY9" fmla="*/ 542925 h 1504950"/>
              <a:gd name="connsiteX10" fmla="*/ 4010025 w 4181475"/>
              <a:gd name="connsiteY10" fmla="*/ 304800 h 1504950"/>
              <a:gd name="connsiteX11" fmla="*/ 3971925 w 4181475"/>
              <a:gd name="connsiteY11" fmla="*/ 0 h 1504950"/>
              <a:gd name="connsiteX12" fmla="*/ 676275 w 4181475"/>
              <a:gd name="connsiteY12" fmla="*/ 57150 h 1504950"/>
              <a:gd name="connsiteX13" fmla="*/ 238125 w 4181475"/>
              <a:gd name="connsiteY13" fmla="*/ 161925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81475" h="1504950">
                <a:moveTo>
                  <a:pt x="238125" y="161925"/>
                </a:moveTo>
                <a:lnTo>
                  <a:pt x="0" y="1095375"/>
                </a:lnTo>
                <a:lnTo>
                  <a:pt x="57150" y="1400175"/>
                </a:lnTo>
                <a:lnTo>
                  <a:pt x="2867025" y="1362075"/>
                </a:lnTo>
                <a:lnTo>
                  <a:pt x="2847975" y="1504950"/>
                </a:lnTo>
                <a:lnTo>
                  <a:pt x="3829050" y="1504950"/>
                </a:lnTo>
                <a:lnTo>
                  <a:pt x="3914775" y="1009650"/>
                </a:lnTo>
                <a:lnTo>
                  <a:pt x="4114800" y="981075"/>
                </a:lnTo>
                <a:lnTo>
                  <a:pt x="4181475" y="542925"/>
                </a:lnTo>
                <a:lnTo>
                  <a:pt x="3943350" y="542925"/>
                </a:lnTo>
                <a:lnTo>
                  <a:pt x="4010025" y="304800"/>
                </a:lnTo>
                <a:lnTo>
                  <a:pt x="3971925" y="0"/>
                </a:lnTo>
                <a:lnTo>
                  <a:pt x="676275" y="57150"/>
                </a:lnTo>
                <a:lnTo>
                  <a:pt x="238125" y="161925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C744BA9-10F3-59A9-A4C3-3552613395C9}"/>
              </a:ext>
            </a:extLst>
          </p:cNvPr>
          <p:cNvSpPr/>
          <p:nvPr/>
        </p:nvSpPr>
        <p:spPr>
          <a:xfrm>
            <a:off x="1143000" y="3714750"/>
            <a:ext cx="4029075" cy="1352549"/>
          </a:xfrm>
          <a:custGeom>
            <a:avLst/>
            <a:gdLst>
              <a:gd name="connsiteX0" fmla="*/ 238125 w 4181475"/>
              <a:gd name="connsiteY0" fmla="*/ 161925 h 1504950"/>
              <a:gd name="connsiteX1" fmla="*/ 0 w 4181475"/>
              <a:gd name="connsiteY1" fmla="*/ 1095375 h 1504950"/>
              <a:gd name="connsiteX2" fmla="*/ 57150 w 4181475"/>
              <a:gd name="connsiteY2" fmla="*/ 1400175 h 1504950"/>
              <a:gd name="connsiteX3" fmla="*/ 2867025 w 4181475"/>
              <a:gd name="connsiteY3" fmla="*/ 1362075 h 1504950"/>
              <a:gd name="connsiteX4" fmla="*/ 2847975 w 4181475"/>
              <a:gd name="connsiteY4" fmla="*/ 1504950 h 1504950"/>
              <a:gd name="connsiteX5" fmla="*/ 3829050 w 4181475"/>
              <a:gd name="connsiteY5" fmla="*/ 1504950 h 1504950"/>
              <a:gd name="connsiteX6" fmla="*/ 3914775 w 4181475"/>
              <a:gd name="connsiteY6" fmla="*/ 1009650 h 1504950"/>
              <a:gd name="connsiteX7" fmla="*/ 4114800 w 4181475"/>
              <a:gd name="connsiteY7" fmla="*/ 981075 h 1504950"/>
              <a:gd name="connsiteX8" fmla="*/ 4181475 w 4181475"/>
              <a:gd name="connsiteY8" fmla="*/ 542925 h 1504950"/>
              <a:gd name="connsiteX9" fmla="*/ 3943350 w 4181475"/>
              <a:gd name="connsiteY9" fmla="*/ 542925 h 1504950"/>
              <a:gd name="connsiteX10" fmla="*/ 4010025 w 4181475"/>
              <a:gd name="connsiteY10" fmla="*/ 304800 h 1504950"/>
              <a:gd name="connsiteX11" fmla="*/ 3971925 w 4181475"/>
              <a:gd name="connsiteY11" fmla="*/ 0 h 1504950"/>
              <a:gd name="connsiteX12" fmla="*/ 676275 w 4181475"/>
              <a:gd name="connsiteY12" fmla="*/ 57150 h 1504950"/>
              <a:gd name="connsiteX13" fmla="*/ 238125 w 4181475"/>
              <a:gd name="connsiteY13" fmla="*/ 161925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81475" h="1504950">
                <a:moveTo>
                  <a:pt x="238125" y="161925"/>
                </a:moveTo>
                <a:lnTo>
                  <a:pt x="0" y="1095375"/>
                </a:lnTo>
                <a:lnTo>
                  <a:pt x="57150" y="1400175"/>
                </a:lnTo>
                <a:lnTo>
                  <a:pt x="2867025" y="1362075"/>
                </a:lnTo>
                <a:lnTo>
                  <a:pt x="2847975" y="1504950"/>
                </a:lnTo>
                <a:lnTo>
                  <a:pt x="3829050" y="1504950"/>
                </a:lnTo>
                <a:lnTo>
                  <a:pt x="3914775" y="1009650"/>
                </a:lnTo>
                <a:lnTo>
                  <a:pt x="4114800" y="981075"/>
                </a:lnTo>
                <a:lnTo>
                  <a:pt x="4181475" y="542925"/>
                </a:lnTo>
                <a:lnTo>
                  <a:pt x="3943350" y="542925"/>
                </a:lnTo>
                <a:lnTo>
                  <a:pt x="4010025" y="304800"/>
                </a:lnTo>
                <a:lnTo>
                  <a:pt x="3971925" y="0"/>
                </a:lnTo>
                <a:lnTo>
                  <a:pt x="676275" y="57150"/>
                </a:lnTo>
                <a:lnTo>
                  <a:pt x="238125" y="161925"/>
                </a:lnTo>
                <a:close/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CCEF934-4BE9-A651-D69E-253A6853D12C}"/>
              </a:ext>
            </a:extLst>
          </p:cNvPr>
          <p:cNvSpPr/>
          <p:nvPr/>
        </p:nvSpPr>
        <p:spPr>
          <a:xfrm>
            <a:off x="38100" y="180975"/>
            <a:ext cx="11563350" cy="6619875"/>
          </a:xfrm>
          <a:custGeom>
            <a:avLst/>
            <a:gdLst>
              <a:gd name="connsiteX0" fmla="*/ 4391025 w 11563350"/>
              <a:gd name="connsiteY0" fmla="*/ 6543675 h 6619875"/>
              <a:gd name="connsiteX1" fmla="*/ 11563350 w 11563350"/>
              <a:gd name="connsiteY1" fmla="*/ 6477000 h 6619875"/>
              <a:gd name="connsiteX2" fmla="*/ 8543925 w 11563350"/>
              <a:gd name="connsiteY2" fmla="*/ 1504950 h 6619875"/>
              <a:gd name="connsiteX3" fmla="*/ 8924925 w 11563350"/>
              <a:gd name="connsiteY3" fmla="*/ 1504950 h 6619875"/>
              <a:gd name="connsiteX4" fmla="*/ 8115300 w 11563350"/>
              <a:gd name="connsiteY4" fmla="*/ 371475 h 6619875"/>
              <a:gd name="connsiteX5" fmla="*/ 5600700 w 11563350"/>
              <a:gd name="connsiteY5" fmla="*/ 361950 h 6619875"/>
              <a:gd name="connsiteX6" fmla="*/ 5676900 w 11563350"/>
              <a:gd name="connsiteY6" fmla="*/ 76200 h 6619875"/>
              <a:gd name="connsiteX7" fmla="*/ 4371975 w 11563350"/>
              <a:gd name="connsiteY7" fmla="*/ 0 h 6619875"/>
              <a:gd name="connsiteX8" fmla="*/ 3876675 w 11563350"/>
              <a:gd name="connsiteY8" fmla="*/ 733425 h 6619875"/>
              <a:gd name="connsiteX9" fmla="*/ 3543300 w 11563350"/>
              <a:gd name="connsiteY9" fmla="*/ 752475 h 6619875"/>
              <a:gd name="connsiteX10" fmla="*/ 1323975 w 11563350"/>
              <a:gd name="connsiteY10" fmla="*/ 3533775 h 6619875"/>
              <a:gd name="connsiteX11" fmla="*/ 1257300 w 11563350"/>
              <a:gd name="connsiteY11" fmla="*/ 3571875 h 6619875"/>
              <a:gd name="connsiteX12" fmla="*/ 1152525 w 11563350"/>
              <a:gd name="connsiteY12" fmla="*/ 3905250 h 6619875"/>
              <a:gd name="connsiteX13" fmla="*/ 0 w 11563350"/>
              <a:gd name="connsiteY13" fmla="*/ 5486400 h 6619875"/>
              <a:gd name="connsiteX14" fmla="*/ 9525 w 11563350"/>
              <a:gd name="connsiteY14" fmla="*/ 6581775 h 6619875"/>
              <a:gd name="connsiteX15" fmla="*/ 1419225 w 11563350"/>
              <a:gd name="connsiteY15" fmla="*/ 6619875 h 6619875"/>
              <a:gd name="connsiteX16" fmla="*/ 4371975 w 11563350"/>
              <a:gd name="connsiteY16" fmla="*/ 6610350 h 6619875"/>
              <a:gd name="connsiteX17" fmla="*/ 4391025 w 11563350"/>
              <a:gd name="connsiteY17" fmla="*/ 6543675 h 661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63350" h="6619875">
                <a:moveTo>
                  <a:pt x="4391025" y="6543675"/>
                </a:moveTo>
                <a:lnTo>
                  <a:pt x="11563350" y="6477000"/>
                </a:lnTo>
                <a:lnTo>
                  <a:pt x="8543925" y="1504950"/>
                </a:lnTo>
                <a:lnTo>
                  <a:pt x="8924925" y="1504950"/>
                </a:lnTo>
                <a:lnTo>
                  <a:pt x="8115300" y="371475"/>
                </a:lnTo>
                <a:lnTo>
                  <a:pt x="5600700" y="361950"/>
                </a:lnTo>
                <a:lnTo>
                  <a:pt x="5676900" y="76200"/>
                </a:lnTo>
                <a:lnTo>
                  <a:pt x="4371975" y="0"/>
                </a:lnTo>
                <a:lnTo>
                  <a:pt x="3876675" y="733425"/>
                </a:lnTo>
                <a:lnTo>
                  <a:pt x="3543300" y="752475"/>
                </a:lnTo>
                <a:lnTo>
                  <a:pt x="1323975" y="3533775"/>
                </a:lnTo>
                <a:lnTo>
                  <a:pt x="1257300" y="3571875"/>
                </a:lnTo>
                <a:lnTo>
                  <a:pt x="1152525" y="3905250"/>
                </a:lnTo>
                <a:lnTo>
                  <a:pt x="0" y="5486400"/>
                </a:lnTo>
                <a:lnTo>
                  <a:pt x="9525" y="6581775"/>
                </a:lnTo>
                <a:lnTo>
                  <a:pt x="1419225" y="6619875"/>
                </a:lnTo>
                <a:lnTo>
                  <a:pt x="4371975" y="6610350"/>
                </a:lnTo>
                <a:lnTo>
                  <a:pt x="4391025" y="6543675"/>
                </a:ln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A0EC424-8D85-D6D1-8DB3-0E977A94E964}"/>
              </a:ext>
            </a:extLst>
          </p:cNvPr>
          <p:cNvSpPr/>
          <p:nvPr/>
        </p:nvSpPr>
        <p:spPr>
          <a:xfrm>
            <a:off x="1400175" y="5600700"/>
            <a:ext cx="3114675" cy="1171575"/>
          </a:xfrm>
          <a:custGeom>
            <a:avLst/>
            <a:gdLst>
              <a:gd name="connsiteX0" fmla="*/ 66675 w 3114675"/>
              <a:gd name="connsiteY0" fmla="*/ 1171575 h 1171575"/>
              <a:gd name="connsiteX1" fmla="*/ 0 w 3114675"/>
              <a:gd name="connsiteY1" fmla="*/ 990600 h 1171575"/>
              <a:gd name="connsiteX2" fmla="*/ 190500 w 3114675"/>
              <a:gd name="connsiteY2" fmla="*/ 228600 h 1171575"/>
              <a:gd name="connsiteX3" fmla="*/ 495300 w 3114675"/>
              <a:gd name="connsiteY3" fmla="*/ 9525 h 1171575"/>
              <a:gd name="connsiteX4" fmla="*/ 3076575 w 3114675"/>
              <a:gd name="connsiteY4" fmla="*/ 0 h 1171575"/>
              <a:gd name="connsiteX5" fmla="*/ 3114675 w 3114675"/>
              <a:gd name="connsiteY5" fmla="*/ 180975 h 1171575"/>
              <a:gd name="connsiteX6" fmla="*/ 2943225 w 3114675"/>
              <a:gd name="connsiteY6" fmla="*/ 1152525 h 1171575"/>
              <a:gd name="connsiteX7" fmla="*/ 66675 w 3114675"/>
              <a:gd name="connsiteY7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4675" h="1171575">
                <a:moveTo>
                  <a:pt x="66675" y="1171575"/>
                </a:moveTo>
                <a:lnTo>
                  <a:pt x="0" y="990600"/>
                </a:lnTo>
                <a:lnTo>
                  <a:pt x="190500" y="228600"/>
                </a:lnTo>
                <a:lnTo>
                  <a:pt x="495300" y="9525"/>
                </a:lnTo>
                <a:lnTo>
                  <a:pt x="3076575" y="0"/>
                </a:lnTo>
                <a:lnTo>
                  <a:pt x="3114675" y="180975"/>
                </a:lnTo>
                <a:lnTo>
                  <a:pt x="2943225" y="1152525"/>
                </a:lnTo>
                <a:lnTo>
                  <a:pt x="66675" y="1171575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48CB32E-B0FE-DF5A-456D-B67A61C14CA7}"/>
              </a:ext>
            </a:extLst>
          </p:cNvPr>
          <p:cNvSpPr/>
          <p:nvPr/>
        </p:nvSpPr>
        <p:spPr>
          <a:xfrm>
            <a:off x="190499" y="257175"/>
            <a:ext cx="11249025" cy="6429377"/>
          </a:xfrm>
          <a:custGeom>
            <a:avLst/>
            <a:gdLst>
              <a:gd name="connsiteX0" fmla="*/ 4391025 w 11563350"/>
              <a:gd name="connsiteY0" fmla="*/ 6543675 h 6619875"/>
              <a:gd name="connsiteX1" fmla="*/ 11563350 w 11563350"/>
              <a:gd name="connsiteY1" fmla="*/ 6477000 h 6619875"/>
              <a:gd name="connsiteX2" fmla="*/ 8543925 w 11563350"/>
              <a:gd name="connsiteY2" fmla="*/ 1504950 h 6619875"/>
              <a:gd name="connsiteX3" fmla="*/ 8924925 w 11563350"/>
              <a:gd name="connsiteY3" fmla="*/ 1504950 h 6619875"/>
              <a:gd name="connsiteX4" fmla="*/ 8115300 w 11563350"/>
              <a:gd name="connsiteY4" fmla="*/ 371475 h 6619875"/>
              <a:gd name="connsiteX5" fmla="*/ 5600700 w 11563350"/>
              <a:gd name="connsiteY5" fmla="*/ 361950 h 6619875"/>
              <a:gd name="connsiteX6" fmla="*/ 5676900 w 11563350"/>
              <a:gd name="connsiteY6" fmla="*/ 76200 h 6619875"/>
              <a:gd name="connsiteX7" fmla="*/ 4371975 w 11563350"/>
              <a:gd name="connsiteY7" fmla="*/ 0 h 6619875"/>
              <a:gd name="connsiteX8" fmla="*/ 3876675 w 11563350"/>
              <a:gd name="connsiteY8" fmla="*/ 733425 h 6619875"/>
              <a:gd name="connsiteX9" fmla="*/ 3543300 w 11563350"/>
              <a:gd name="connsiteY9" fmla="*/ 752475 h 6619875"/>
              <a:gd name="connsiteX10" fmla="*/ 1323975 w 11563350"/>
              <a:gd name="connsiteY10" fmla="*/ 3533775 h 6619875"/>
              <a:gd name="connsiteX11" fmla="*/ 1257300 w 11563350"/>
              <a:gd name="connsiteY11" fmla="*/ 3571875 h 6619875"/>
              <a:gd name="connsiteX12" fmla="*/ 1152525 w 11563350"/>
              <a:gd name="connsiteY12" fmla="*/ 3905250 h 6619875"/>
              <a:gd name="connsiteX13" fmla="*/ 0 w 11563350"/>
              <a:gd name="connsiteY13" fmla="*/ 5486400 h 6619875"/>
              <a:gd name="connsiteX14" fmla="*/ 9525 w 11563350"/>
              <a:gd name="connsiteY14" fmla="*/ 6581775 h 6619875"/>
              <a:gd name="connsiteX15" fmla="*/ 1419225 w 11563350"/>
              <a:gd name="connsiteY15" fmla="*/ 6619875 h 6619875"/>
              <a:gd name="connsiteX16" fmla="*/ 4371975 w 11563350"/>
              <a:gd name="connsiteY16" fmla="*/ 6610350 h 6619875"/>
              <a:gd name="connsiteX17" fmla="*/ 4391025 w 11563350"/>
              <a:gd name="connsiteY17" fmla="*/ 6543675 h 661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63350" h="6619875">
                <a:moveTo>
                  <a:pt x="4391025" y="6543675"/>
                </a:moveTo>
                <a:lnTo>
                  <a:pt x="11563350" y="6477000"/>
                </a:lnTo>
                <a:lnTo>
                  <a:pt x="8543925" y="1504950"/>
                </a:lnTo>
                <a:lnTo>
                  <a:pt x="8924925" y="1504950"/>
                </a:lnTo>
                <a:lnTo>
                  <a:pt x="8115300" y="371475"/>
                </a:lnTo>
                <a:lnTo>
                  <a:pt x="5600700" y="361950"/>
                </a:lnTo>
                <a:lnTo>
                  <a:pt x="5676900" y="76200"/>
                </a:lnTo>
                <a:lnTo>
                  <a:pt x="4371975" y="0"/>
                </a:lnTo>
                <a:lnTo>
                  <a:pt x="3876675" y="733425"/>
                </a:lnTo>
                <a:lnTo>
                  <a:pt x="3543300" y="752475"/>
                </a:lnTo>
                <a:lnTo>
                  <a:pt x="1323975" y="3533775"/>
                </a:lnTo>
                <a:lnTo>
                  <a:pt x="1257300" y="3571875"/>
                </a:lnTo>
                <a:lnTo>
                  <a:pt x="1152525" y="3905250"/>
                </a:lnTo>
                <a:lnTo>
                  <a:pt x="0" y="5486400"/>
                </a:lnTo>
                <a:lnTo>
                  <a:pt x="9525" y="6581775"/>
                </a:lnTo>
                <a:lnTo>
                  <a:pt x="1419225" y="6619875"/>
                </a:lnTo>
                <a:lnTo>
                  <a:pt x="4371975" y="6610350"/>
                </a:lnTo>
                <a:lnTo>
                  <a:pt x="4391025" y="6543675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8D68D26-19BC-AFF1-0EF1-C9F5BC25584C}"/>
              </a:ext>
            </a:extLst>
          </p:cNvPr>
          <p:cNvSpPr/>
          <p:nvPr/>
        </p:nvSpPr>
        <p:spPr>
          <a:xfrm>
            <a:off x="1476375" y="5676900"/>
            <a:ext cx="2952750" cy="1009651"/>
          </a:xfrm>
          <a:custGeom>
            <a:avLst/>
            <a:gdLst>
              <a:gd name="connsiteX0" fmla="*/ 66675 w 3114675"/>
              <a:gd name="connsiteY0" fmla="*/ 1171575 h 1171575"/>
              <a:gd name="connsiteX1" fmla="*/ 0 w 3114675"/>
              <a:gd name="connsiteY1" fmla="*/ 990600 h 1171575"/>
              <a:gd name="connsiteX2" fmla="*/ 190500 w 3114675"/>
              <a:gd name="connsiteY2" fmla="*/ 228600 h 1171575"/>
              <a:gd name="connsiteX3" fmla="*/ 495300 w 3114675"/>
              <a:gd name="connsiteY3" fmla="*/ 9525 h 1171575"/>
              <a:gd name="connsiteX4" fmla="*/ 3076575 w 3114675"/>
              <a:gd name="connsiteY4" fmla="*/ 0 h 1171575"/>
              <a:gd name="connsiteX5" fmla="*/ 3114675 w 3114675"/>
              <a:gd name="connsiteY5" fmla="*/ 180975 h 1171575"/>
              <a:gd name="connsiteX6" fmla="*/ 2943225 w 3114675"/>
              <a:gd name="connsiteY6" fmla="*/ 1152525 h 1171575"/>
              <a:gd name="connsiteX7" fmla="*/ 66675 w 3114675"/>
              <a:gd name="connsiteY7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4675" h="1171575">
                <a:moveTo>
                  <a:pt x="66675" y="1171575"/>
                </a:moveTo>
                <a:lnTo>
                  <a:pt x="0" y="990600"/>
                </a:lnTo>
                <a:lnTo>
                  <a:pt x="190500" y="228600"/>
                </a:lnTo>
                <a:lnTo>
                  <a:pt x="495300" y="9525"/>
                </a:lnTo>
                <a:lnTo>
                  <a:pt x="3076575" y="0"/>
                </a:lnTo>
                <a:lnTo>
                  <a:pt x="3114675" y="180975"/>
                </a:lnTo>
                <a:lnTo>
                  <a:pt x="2943225" y="1152525"/>
                </a:lnTo>
                <a:lnTo>
                  <a:pt x="66675" y="1171575"/>
                </a:lnTo>
                <a:close/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014CD8F-942D-95F2-9034-A327A60CDF62}"/>
              </a:ext>
            </a:extLst>
          </p:cNvPr>
          <p:cNvSpPr/>
          <p:nvPr/>
        </p:nvSpPr>
        <p:spPr>
          <a:xfrm>
            <a:off x="5972175" y="3457575"/>
            <a:ext cx="1447800" cy="762000"/>
          </a:xfrm>
          <a:custGeom>
            <a:avLst/>
            <a:gdLst>
              <a:gd name="connsiteX0" fmla="*/ 9525 w 1447800"/>
              <a:gd name="connsiteY0" fmla="*/ 47625 h 762000"/>
              <a:gd name="connsiteX1" fmla="*/ 0 w 1447800"/>
              <a:gd name="connsiteY1" fmla="*/ 742950 h 762000"/>
              <a:gd name="connsiteX2" fmla="*/ 1447800 w 1447800"/>
              <a:gd name="connsiteY2" fmla="*/ 762000 h 762000"/>
              <a:gd name="connsiteX3" fmla="*/ 1362075 w 1447800"/>
              <a:gd name="connsiteY3" fmla="*/ 9525 h 762000"/>
              <a:gd name="connsiteX4" fmla="*/ 114300 w 1447800"/>
              <a:gd name="connsiteY4" fmla="*/ 0 h 762000"/>
              <a:gd name="connsiteX5" fmla="*/ 9525 w 1447800"/>
              <a:gd name="connsiteY5" fmla="*/ 47625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762000">
                <a:moveTo>
                  <a:pt x="9525" y="47625"/>
                </a:moveTo>
                <a:lnTo>
                  <a:pt x="0" y="742950"/>
                </a:lnTo>
                <a:lnTo>
                  <a:pt x="1447800" y="762000"/>
                </a:lnTo>
                <a:lnTo>
                  <a:pt x="1362075" y="9525"/>
                </a:lnTo>
                <a:lnTo>
                  <a:pt x="114300" y="0"/>
                </a:lnTo>
                <a:lnTo>
                  <a:pt x="9525" y="47625"/>
                </a:lnTo>
                <a:close/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F355A41-E64A-D425-0745-86E2712E439D}"/>
              </a:ext>
            </a:extLst>
          </p:cNvPr>
          <p:cNvSpPr/>
          <p:nvPr/>
        </p:nvSpPr>
        <p:spPr>
          <a:xfrm>
            <a:off x="285750" y="342898"/>
            <a:ext cx="11001375" cy="6257927"/>
          </a:xfrm>
          <a:custGeom>
            <a:avLst/>
            <a:gdLst>
              <a:gd name="connsiteX0" fmla="*/ 4391025 w 11563350"/>
              <a:gd name="connsiteY0" fmla="*/ 6543675 h 6619875"/>
              <a:gd name="connsiteX1" fmla="*/ 11563350 w 11563350"/>
              <a:gd name="connsiteY1" fmla="*/ 6477000 h 6619875"/>
              <a:gd name="connsiteX2" fmla="*/ 8543925 w 11563350"/>
              <a:gd name="connsiteY2" fmla="*/ 1504950 h 6619875"/>
              <a:gd name="connsiteX3" fmla="*/ 8924925 w 11563350"/>
              <a:gd name="connsiteY3" fmla="*/ 1504950 h 6619875"/>
              <a:gd name="connsiteX4" fmla="*/ 8115300 w 11563350"/>
              <a:gd name="connsiteY4" fmla="*/ 371475 h 6619875"/>
              <a:gd name="connsiteX5" fmla="*/ 5600700 w 11563350"/>
              <a:gd name="connsiteY5" fmla="*/ 361950 h 6619875"/>
              <a:gd name="connsiteX6" fmla="*/ 5676900 w 11563350"/>
              <a:gd name="connsiteY6" fmla="*/ 76200 h 6619875"/>
              <a:gd name="connsiteX7" fmla="*/ 4371975 w 11563350"/>
              <a:gd name="connsiteY7" fmla="*/ 0 h 6619875"/>
              <a:gd name="connsiteX8" fmla="*/ 3876675 w 11563350"/>
              <a:gd name="connsiteY8" fmla="*/ 733425 h 6619875"/>
              <a:gd name="connsiteX9" fmla="*/ 3543300 w 11563350"/>
              <a:gd name="connsiteY9" fmla="*/ 752475 h 6619875"/>
              <a:gd name="connsiteX10" fmla="*/ 1323975 w 11563350"/>
              <a:gd name="connsiteY10" fmla="*/ 3533775 h 6619875"/>
              <a:gd name="connsiteX11" fmla="*/ 1257300 w 11563350"/>
              <a:gd name="connsiteY11" fmla="*/ 3571875 h 6619875"/>
              <a:gd name="connsiteX12" fmla="*/ 1152525 w 11563350"/>
              <a:gd name="connsiteY12" fmla="*/ 3905250 h 6619875"/>
              <a:gd name="connsiteX13" fmla="*/ 0 w 11563350"/>
              <a:gd name="connsiteY13" fmla="*/ 5486400 h 6619875"/>
              <a:gd name="connsiteX14" fmla="*/ 9525 w 11563350"/>
              <a:gd name="connsiteY14" fmla="*/ 6581775 h 6619875"/>
              <a:gd name="connsiteX15" fmla="*/ 1419225 w 11563350"/>
              <a:gd name="connsiteY15" fmla="*/ 6619875 h 6619875"/>
              <a:gd name="connsiteX16" fmla="*/ 4371975 w 11563350"/>
              <a:gd name="connsiteY16" fmla="*/ 6610350 h 6619875"/>
              <a:gd name="connsiteX17" fmla="*/ 4391025 w 11563350"/>
              <a:gd name="connsiteY17" fmla="*/ 6543675 h 661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63350" h="6619875">
                <a:moveTo>
                  <a:pt x="4391025" y="6543675"/>
                </a:moveTo>
                <a:lnTo>
                  <a:pt x="11563350" y="6477000"/>
                </a:lnTo>
                <a:lnTo>
                  <a:pt x="8543925" y="1504950"/>
                </a:lnTo>
                <a:lnTo>
                  <a:pt x="8924925" y="1504950"/>
                </a:lnTo>
                <a:lnTo>
                  <a:pt x="8115300" y="371475"/>
                </a:lnTo>
                <a:lnTo>
                  <a:pt x="5600700" y="361950"/>
                </a:lnTo>
                <a:lnTo>
                  <a:pt x="5676900" y="76200"/>
                </a:lnTo>
                <a:lnTo>
                  <a:pt x="4371975" y="0"/>
                </a:lnTo>
                <a:lnTo>
                  <a:pt x="3876675" y="733425"/>
                </a:lnTo>
                <a:lnTo>
                  <a:pt x="3543300" y="752475"/>
                </a:lnTo>
                <a:lnTo>
                  <a:pt x="1323975" y="3533775"/>
                </a:lnTo>
                <a:lnTo>
                  <a:pt x="1257300" y="3571875"/>
                </a:lnTo>
                <a:lnTo>
                  <a:pt x="1152525" y="3905250"/>
                </a:lnTo>
                <a:lnTo>
                  <a:pt x="0" y="5486400"/>
                </a:lnTo>
                <a:lnTo>
                  <a:pt x="9525" y="6581775"/>
                </a:lnTo>
                <a:lnTo>
                  <a:pt x="1419225" y="6619875"/>
                </a:lnTo>
                <a:lnTo>
                  <a:pt x="4371975" y="6610350"/>
                </a:lnTo>
                <a:lnTo>
                  <a:pt x="4391025" y="6543675"/>
                </a:lnTo>
                <a:close/>
              </a:path>
            </a:pathLst>
          </a:cu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Y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765BBC-67C4-3E24-1096-324829ACC92E}"/>
              </a:ext>
            </a:extLst>
          </p:cNvPr>
          <p:cNvSpPr txBox="1"/>
          <p:nvPr/>
        </p:nvSpPr>
        <p:spPr>
          <a:xfrm>
            <a:off x="2838450" y="2028646"/>
            <a:ext cx="2409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Colors around the perimeter of the base represents the </a:t>
            </a:r>
            <a:r>
              <a:rPr lang="en-US" cap="small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area that </a:t>
            </a:r>
            <a:r>
              <a:rPr lang="en-US" cap="small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needs the services</a:t>
            </a:r>
            <a:endParaRPr lang="en-GY" cap="small" dirty="0">
              <a:solidFill>
                <a:schemeClr val="bg1"/>
              </a:solidFill>
              <a:highlight>
                <a:srgbClr val="FF000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9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125</Words>
  <Application>Microsoft Office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QHSSE Officer Crew B</dc:creator>
  <cp:lastModifiedBy>QHSSE Officer Crew B</cp:lastModifiedBy>
  <cp:revision>4</cp:revision>
  <dcterms:created xsi:type="dcterms:W3CDTF">2023-06-06T03:42:57Z</dcterms:created>
  <dcterms:modified xsi:type="dcterms:W3CDTF">2023-06-06T09:13:58Z</dcterms:modified>
</cp:coreProperties>
</file>